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8" r:id="rId3"/>
    <p:sldId id="285" r:id="rId4"/>
    <p:sldId id="284" r:id="rId5"/>
    <p:sldId id="261" r:id="rId6"/>
    <p:sldId id="264" r:id="rId7"/>
    <p:sldId id="265" r:id="rId8"/>
    <p:sldId id="273" r:id="rId9"/>
    <p:sldId id="258" r:id="rId10"/>
    <p:sldId id="263" r:id="rId11"/>
    <p:sldId id="266" r:id="rId12"/>
    <p:sldId id="267" r:id="rId13"/>
    <p:sldId id="268" r:id="rId14"/>
    <p:sldId id="259" r:id="rId15"/>
    <p:sldId id="257" r:id="rId16"/>
    <p:sldId id="274" r:id="rId17"/>
    <p:sldId id="276" r:id="rId18"/>
    <p:sldId id="269" r:id="rId19"/>
    <p:sldId id="271" r:id="rId20"/>
    <p:sldId id="272" r:id="rId21"/>
    <p:sldId id="279" r:id="rId22"/>
    <p:sldId id="287" r:id="rId23"/>
    <p:sldId id="289" r:id="rId24"/>
    <p:sldId id="286" r:id="rId25"/>
    <p:sldId id="283" r:id="rId26"/>
    <p:sldId id="288" r:id="rId27"/>
    <p:sldId id="290" r:id="rId28"/>
    <p:sldId id="282" r:id="rId29"/>
    <p:sldId id="281" r:id="rId30"/>
    <p:sldId id="280" r:id="rId31"/>
    <p:sldId id="291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344FAB-8765-4C85-AA57-9663FA327306}">
          <p14:sldIdLst>
            <p14:sldId id="256"/>
            <p14:sldId id="278"/>
            <p14:sldId id="285"/>
          </p14:sldIdLst>
        </p14:section>
        <p14:section name="About AOP (what is it and tools)" id="{69E66604-B0CA-49BD-B303-1EF109F07AE7}">
          <p14:sldIdLst>
            <p14:sldId id="284"/>
            <p14:sldId id="261"/>
            <p14:sldId id="264"/>
            <p14:sldId id="265"/>
            <p14:sldId id="273"/>
            <p14:sldId id="258"/>
            <p14:sldId id="263"/>
          </p14:sldIdLst>
        </p14:section>
        <p14:section name="About PostSharp" id="{C47802FA-5F7B-43E3-8A2F-14587E6714C5}">
          <p14:sldIdLst>
            <p14:sldId id="266"/>
            <p14:sldId id="267"/>
            <p14:sldId id="268"/>
            <p14:sldId id="259"/>
            <p14:sldId id="257"/>
          </p14:sldIdLst>
        </p14:section>
        <p14:section name="BuildIn features" id="{A7D83C13-AC17-4F37-A6EA-85566E4D15E0}">
          <p14:sldIdLst>
            <p14:sldId id="274"/>
            <p14:sldId id="276"/>
            <p14:sldId id="269"/>
            <p14:sldId id="271"/>
            <p14:sldId id="272"/>
          </p14:sldIdLst>
        </p14:section>
        <p14:section name="Selfmade" id="{F9A633C0-D56D-41F6-A333-E29EFE78D09F}">
          <p14:sldIdLst>
            <p14:sldId id="279"/>
            <p14:sldId id="287"/>
            <p14:sldId id="289"/>
            <p14:sldId id="286"/>
            <p14:sldId id="283"/>
            <p14:sldId id="288"/>
            <p14:sldId id="290"/>
            <p14:sldId id="282"/>
            <p14:sldId id="281"/>
          </p14:sldIdLst>
        </p14:section>
        <p14:section name="Drawbacks &amp; Limitations" id="{806A720F-7820-46C8-80CF-32D59A70D479}">
          <p14:sldIdLst>
            <p14:sldId id="280"/>
            <p14:sldId id="291"/>
          </p14:sldIdLst>
        </p14:section>
        <p14:section name="Ending" id="{3DBE8B0C-1F36-43B7-97A5-A2FD926E68F7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orient="horz" pos="300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5700" userDrawn="1">
          <p15:clr>
            <a:srgbClr val="A4A3A4"/>
          </p15:clr>
        </p15:guide>
        <p15:guide id="10" orient="horz" pos="1139" userDrawn="1">
          <p15:clr>
            <a:srgbClr val="A4A3A4"/>
          </p15:clr>
        </p15:guide>
        <p15:guide id="11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76395" autoAdjust="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>
        <p:guide orient="horz" pos="2160"/>
        <p:guide pos="3863"/>
        <p:guide pos="325"/>
        <p:guide orient="horz" pos="300"/>
        <p:guide pos="551"/>
        <p:guide orient="horz" pos="754"/>
        <p:guide orient="horz" pos="4065"/>
        <p:guide pos="1776"/>
        <p:guide pos="5700"/>
        <p:guide orient="horz" pos="1139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olet Tape ." userId="91d2a6bed92b69c5" providerId="LiveId" clId="{3B30E3FE-EF14-4669-A4B2-AB9F1152CCFB}"/>
    <pc:docChg chg="undo redo custSel addSld delSld modSld sldOrd modSection">
      <pc:chgData name="Violet Tape ." userId="91d2a6bed92b69c5" providerId="LiveId" clId="{3B30E3FE-EF14-4669-A4B2-AB9F1152CCFB}" dt="2017-12-12T21:45:05.776" v="3877" actId="1036"/>
      <pc:docMkLst>
        <pc:docMk/>
      </pc:docMkLst>
      <pc:sldChg chg="addSp modSp">
        <pc:chgData name="Violet Tape ." userId="91d2a6bed92b69c5" providerId="LiveId" clId="{3B30E3FE-EF14-4669-A4B2-AB9F1152CCFB}" dt="2017-12-12T16:19:59.253" v="352" actId="6549"/>
        <pc:sldMkLst>
          <pc:docMk/>
          <pc:sldMk cId="1112602909" sldId="257"/>
        </pc:sldMkLst>
        <pc:spChg chg="mod">
          <ac:chgData name="Violet Tape ." userId="91d2a6bed92b69c5" providerId="LiveId" clId="{3B30E3FE-EF14-4669-A4B2-AB9F1152CCFB}" dt="2017-12-12T10:00:31.633" v="105" actId="20577"/>
          <ac:spMkLst>
            <pc:docMk/>
            <pc:sldMk cId="1112602909" sldId="257"/>
            <ac:spMk id="2" creationId="{00000000-0000-0000-0000-000000000000}"/>
          </ac:spMkLst>
        </pc:spChg>
        <pc:spChg chg="mod">
          <ac:chgData name="Violet Tape ." userId="91d2a6bed92b69c5" providerId="LiveId" clId="{3B30E3FE-EF14-4669-A4B2-AB9F1152CCFB}" dt="2017-12-12T16:19:59.253" v="352" actId="6549"/>
          <ac:spMkLst>
            <pc:docMk/>
            <pc:sldMk cId="1112602909" sldId="257"/>
            <ac:spMk id="3" creationId="{00000000-0000-0000-0000-000000000000}"/>
          </ac:spMkLst>
        </pc:spChg>
        <pc:picChg chg="add">
          <ac:chgData name="Violet Tape ." userId="91d2a6bed92b69c5" providerId="LiveId" clId="{3B30E3FE-EF14-4669-A4B2-AB9F1152CCFB}" dt="2017-12-12T10:05:10.710" v="262"/>
          <ac:picMkLst>
            <pc:docMk/>
            <pc:sldMk cId="1112602909" sldId="257"/>
            <ac:picMk id="4" creationId="{4438AB1E-EA03-40A3-A07B-6320297FF5AA}"/>
          </ac:picMkLst>
        </pc:picChg>
      </pc:sldChg>
      <pc:sldChg chg="addSp delSp ord">
        <pc:chgData name="Violet Tape ." userId="91d2a6bed92b69c5" providerId="LiveId" clId="{3B30E3FE-EF14-4669-A4B2-AB9F1152CCFB}" dt="2017-12-12T19:54:47.630" v="2219"/>
        <pc:sldMkLst>
          <pc:docMk/>
          <pc:sldMk cId="4032599725" sldId="258"/>
        </pc:sldMkLst>
        <pc:picChg chg="add del">
          <ac:chgData name="Violet Tape ." userId="91d2a6bed92b69c5" providerId="LiveId" clId="{3B30E3FE-EF14-4669-A4B2-AB9F1152CCFB}" dt="2017-12-12T19:06:27.592" v="1827" actId="478"/>
          <ac:picMkLst>
            <pc:docMk/>
            <pc:sldMk cId="4032599725" sldId="258"/>
            <ac:picMk id="2" creationId="{9B5B5015-8D0B-4843-88FF-CD2A156B932D}"/>
          </ac:picMkLst>
        </pc:picChg>
        <pc:picChg chg="add del">
          <ac:chgData name="Violet Tape ." userId="91d2a6bed92b69c5" providerId="LiveId" clId="{3B30E3FE-EF14-4669-A4B2-AB9F1152CCFB}" dt="2017-12-12T19:19:13.828" v="1833" actId="478"/>
          <ac:picMkLst>
            <pc:docMk/>
            <pc:sldMk cId="4032599725" sldId="258"/>
            <ac:picMk id="3" creationId="{3765B26D-5697-41A9-B4E9-34407032F75C}"/>
          </ac:picMkLst>
        </pc:picChg>
        <pc:picChg chg="add">
          <ac:chgData name="Violet Tape ." userId="91d2a6bed92b69c5" providerId="LiveId" clId="{3B30E3FE-EF14-4669-A4B2-AB9F1152CCFB}" dt="2017-12-12T19:19:23.952" v="1834"/>
          <ac:picMkLst>
            <pc:docMk/>
            <pc:sldMk cId="4032599725" sldId="258"/>
            <ac:picMk id="4" creationId="{31E1254C-7DCB-4C65-B117-2AD4FA3B94DD}"/>
          </ac:picMkLst>
        </pc:picChg>
        <pc:picChg chg="add del">
          <ac:chgData name="Violet Tape ." userId="91d2a6bed92b69c5" providerId="LiveId" clId="{3B30E3FE-EF14-4669-A4B2-AB9F1152CCFB}" dt="2017-12-12T19:19:10.082" v="1831" actId="478"/>
          <ac:picMkLst>
            <pc:docMk/>
            <pc:sldMk cId="4032599725" sldId="258"/>
            <ac:picMk id="2050" creationId="{00000000-0000-0000-0000-000000000000}"/>
          </ac:picMkLst>
        </pc:picChg>
      </pc:sldChg>
      <pc:sldChg chg="addSp delSp modSp modAnim">
        <pc:chgData name="Violet Tape ." userId="91d2a6bed92b69c5" providerId="LiveId" clId="{3B30E3FE-EF14-4669-A4B2-AB9F1152CCFB}" dt="2017-12-12T19:31:23.377" v="2053"/>
        <pc:sldMkLst>
          <pc:docMk/>
          <pc:sldMk cId="694417857" sldId="259"/>
        </pc:sldMkLst>
        <pc:spChg chg="add del mod">
          <ac:chgData name="Violet Tape ." userId="91d2a6bed92b69c5" providerId="LiveId" clId="{3B30E3FE-EF14-4669-A4B2-AB9F1152CCFB}" dt="2017-12-12T19:29:13.417" v="1960" actId="1076"/>
          <ac:spMkLst>
            <pc:docMk/>
            <pc:sldMk cId="694417857" sldId="259"/>
            <ac:spMk id="3" creationId="{00000000-0000-0000-0000-000000000000}"/>
          </ac:spMkLst>
        </pc:spChg>
        <pc:spChg chg="add del">
          <ac:chgData name="Violet Tape ." userId="91d2a6bed92b69c5" providerId="LiveId" clId="{3B30E3FE-EF14-4669-A4B2-AB9F1152CCFB}" dt="2017-12-12T09:57:30.396" v="72" actId="478"/>
          <ac:spMkLst>
            <pc:docMk/>
            <pc:sldMk cId="694417857" sldId="259"/>
            <ac:spMk id="4" creationId="{00000000-0000-0000-0000-000000000000}"/>
          </ac:spMkLst>
        </pc:spChg>
        <pc:spChg chg="add del">
          <ac:chgData name="Violet Tape ." userId="91d2a6bed92b69c5" providerId="LiveId" clId="{3B30E3FE-EF14-4669-A4B2-AB9F1152CCFB}" dt="2017-12-12T19:29:14.269" v="1961"/>
          <ac:spMkLst>
            <pc:docMk/>
            <pc:sldMk cId="694417857" sldId="259"/>
            <ac:spMk id="6" creationId="{3BB91D2A-9ECD-4ADC-BA53-53F2ED2C382B}"/>
          </ac:spMkLst>
        </pc:spChg>
        <pc:spChg chg="add del mod">
          <ac:chgData name="Violet Tape ." userId="91d2a6bed92b69c5" providerId="LiveId" clId="{3B30E3FE-EF14-4669-A4B2-AB9F1152CCFB}" dt="2017-12-12T19:29:10.306" v="1952" actId="478"/>
          <ac:spMkLst>
            <pc:docMk/>
            <pc:sldMk cId="694417857" sldId="259"/>
            <ac:spMk id="7" creationId="{6CBFC7E8-DD56-4BF4-9677-9EEA5210EFC2}"/>
          </ac:spMkLst>
        </pc:spChg>
        <pc:spChg chg="add mod">
          <ac:chgData name="Violet Tape ." userId="91d2a6bed92b69c5" providerId="LiveId" clId="{3B30E3FE-EF14-4669-A4B2-AB9F1152CCFB}" dt="2017-12-12T19:30:59.411" v="2046" actId="20577"/>
          <ac:spMkLst>
            <pc:docMk/>
            <pc:sldMk cId="694417857" sldId="259"/>
            <ac:spMk id="9" creationId="{01CA6506-EFCE-405F-B70B-45D2914D354C}"/>
          </ac:spMkLst>
        </pc:spChg>
      </pc:sldChg>
      <pc:sldChg chg="delSp modSp del">
        <pc:chgData name="Violet Tape ." userId="91d2a6bed92b69c5" providerId="LiveId" clId="{3B30E3FE-EF14-4669-A4B2-AB9F1152CCFB}" dt="2017-12-12T18:49:27.787" v="1787" actId="2696"/>
        <pc:sldMkLst>
          <pc:docMk/>
          <pc:sldMk cId="3470237755" sldId="260"/>
        </pc:sldMkLst>
        <pc:spChg chg="mod">
          <ac:chgData name="Violet Tape ." userId="91d2a6bed92b69c5" providerId="LiveId" clId="{3B30E3FE-EF14-4669-A4B2-AB9F1152CCFB}" dt="2017-12-12T18:49:24.026" v="1786" actId="20577"/>
          <ac:spMkLst>
            <pc:docMk/>
            <pc:sldMk cId="3470237755" sldId="260"/>
            <ac:spMk id="4" creationId="{00000000-0000-0000-0000-000000000000}"/>
          </ac:spMkLst>
        </pc:spChg>
        <pc:picChg chg="del mod">
          <ac:chgData name="Violet Tape ." userId="91d2a6bed92b69c5" providerId="LiveId" clId="{3B30E3FE-EF14-4669-A4B2-AB9F1152CCFB}" dt="2017-12-12T18:49:18.219" v="1784" actId="478"/>
          <ac:picMkLst>
            <pc:docMk/>
            <pc:sldMk cId="3470237755" sldId="260"/>
            <ac:picMk id="2050" creationId="{00000000-0000-0000-0000-000000000000}"/>
          </ac:picMkLst>
        </pc:picChg>
      </pc:sldChg>
      <pc:sldChg chg="addSp delSp modSp delAnim modAnim">
        <pc:chgData name="Violet Tape ." userId="91d2a6bed92b69c5" providerId="LiveId" clId="{3B30E3FE-EF14-4669-A4B2-AB9F1152CCFB}" dt="2017-12-12T18:58:38.198" v="1823"/>
        <pc:sldMkLst>
          <pc:docMk/>
          <pc:sldMk cId="1777652232" sldId="261"/>
        </pc:sldMkLst>
        <pc:spChg chg="mod">
          <ac:chgData name="Violet Tape ." userId="91d2a6bed92b69c5" providerId="LiveId" clId="{3B30E3FE-EF14-4669-A4B2-AB9F1152CCFB}" dt="2017-12-12T09:56:57.796" v="69" actId="1076"/>
          <ac:spMkLst>
            <pc:docMk/>
            <pc:sldMk cId="1777652232" sldId="261"/>
            <ac:spMk id="2" creationId="{00000000-0000-0000-0000-000000000000}"/>
          </ac:spMkLst>
        </pc:spChg>
        <pc:picChg chg="add mod">
          <ac:chgData name="Violet Tape ." userId="91d2a6bed92b69c5" providerId="LiveId" clId="{3B30E3FE-EF14-4669-A4B2-AB9F1152CCFB}" dt="2017-12-12T18:58:15.081" v="1821" actId="1076"/>
          <ac:picMkLst>
            <pc:docMk/>
            <pc:sldMk cId="1777652232" sldId="261"/>
            <ac:picMk id="3" creationId="{26214FAE-2E11-44A6-B683-0E464B54DDB6}"/>
          </ac:picMkLst>
        </pc:picChg>
        <pc:picChg chg="mod">
          <ac:chgData name="Violet Tape ." userId="91d2a6bed92b69c5" providerId="LiveId" clId="{3B30E3FE-EF14-4669-A4B2-AB9F1152CCFB}" dt="2017-12-12T18:56:18.170" v="1811" actId="1076"/>
          <ac:picMkLst>
            <pc:docMk/>
            <pc:sldMk cId="1777652232" sldId="261"/>
            <ac:picMk id="4" creationId="{00000000-0000-0000-0000-000000000000}"/>
          </ac:picMkLst>
        </pc:picChg>
        <pc:picChg chg="mod">
          <ac:chgData name="Violet Tape ." userId="91d2a6bed92b69c5" providerId="LiveId" clId="{3B30E3FE-EF14-4669-A4B2-AB9F1152CCFB}" dt="2017-12-12T18:58:01.307" v="1817" actId="1076"/>
          <ac:picMkLst>
            <pc:docMk/>
            <pc:sldMk cId="1777652232" sldId="261"/>
            <ac:picMk id="5" creationId="{00000000-0000-0000-0000-000000000000}"/>
          </ac:picMkLst>
        </pc:picChg>
        <pc:picChg chg="mod">
          <ac:chgData name="Violet Tape ." userId="91d2a6bed92b69c5" providerId="LiveId" clId="{3B30E3FE-EF14-4669-A4B2-AB9F1152CCFB}" dt="2017-12-12T18:58:12.308" v="1820" actId="1076"/>
          <ac:picMkLst>
            <pc:docMk/>
            <pc:sldMk cId="1777652232" sldId="261"/>
            <ac:picMk id="1026" creationId="{00000000-0000-0000-0000-000000000000}"/>
          </ac:picMkLst>
        </pc:picChg>
        <pc:picChg chg="del">
          <ac:chgData name="Violet Tape ." userId="91d2a6bed92b69c5" providerId="LiveId" clId="{3B30E3FE-EF14-4669-A4B2-AB9F1152CCFB}" dt="2017-12-12T18:57:53.156" v="1812" actId="478"/>
          <ac:picMkLst>
            <pc:docMk/>
            <pc:sldMk cId="1777652232" sldId="261"/>
            <ac:picMk id="1028" creationId="{00000000-0000-0000-0000-000000000000}"/>
          </ac:picMkLst>
        </pc:picChg>
        <pc:picChg chg="del">
          <ac:chgData name="Violet Tape ." userId="91d2a6bed92b69c5" providerId="LiveId" clId="{3B30E3FE-EF14-4669-A4B2-AB9F1152CCFB}" dt="2017-12-12T18:56:13.061" v="1810" actId="478"/>
          <ac:picMkLst>
            <pc:docMk/>
            <pc:sldMk cId="1777652232" sldId="261"/>
            <ac:picMk id="1030" creationId="{00000000-0000-0000-0000-000000000000}"/>
          </ac:picMkLst>
        </pc:picChg>
      </pc:sldChg>
      <pc:sldChg chg="del">
        <pc:chgData name="Violet Tape ." userId="91d2a6bed92b69c5" providerId="LiveId" clId="{3B30E3FE-EF14-4669-A4B2-AB9F1152CCFB}" dt="2017-12-12T18:50:17.232" v="1803" actId="2696"/>
        <pc:sldMkLst>
          <pc:docMk/>
          <pc:sldMk cId="2210986373" sldId="262"/>
        </pc:sldMkLst>
      </pc:sldChg>
      <pc:sldChg chg="addSp modSp">
        <pc:chgData name="Violet Tape ." userId="91d2a6bed92b69c5" providerId="LiveId" clId="{3B30E3FE-EF14-4669-A4B2-AB9F1152CCFB}" dt="2017-12-12T19:10:36.997" v="1830" actId="1076"/>
        <pc:sldMkLst>
          <pc:docMk/>
          <pc:sldMk cId="1937651908" sldId="263"/>
        </pc:sldMkLst>
        <pc:picChg chg="add mod">
          <ac:chgData name="Violet Tape ." userId="91d2a6bed92b69c5" providerId="LiveId" clId="{3B30E3FE-EF14-4669-A4B2-AB9F1152CCFB}" dt="2017-12-12T19:10:36.997" v="1830" actId="1076"/>
          <ac:picMkLst>
            <pc:docMk/>
            <pc:sldMk cId="1937651908" sldId="263"/>
            <ac:picMk id="3074" creationId="{303E1852-76FF-43E4-99A1-EF85B521DB4C}"/>
          </ac:picMkLst>
        </pc:picChg>
      </pc:sldChg>
      <pc:sldChg chg="modSp">
        <pc:chgData name="Violet Tape ." userId="91d2a6bed92b69c5" providerId="LiveId" clId="{3B30E3FE-EF14-4669-A4B2-AB9F1152CCFB}" dt="2017-12-12T18:46:16.265" v="1756" actId="790"/>
        <pc:sldMkLst>
          <pc:docMk/>
          <pc:sldMk cId="2556866849" sldId="264"/>
        </pc:sldMkLst>
        <pc:spChg chg="mod">
          <ac:chgData name="Violet Tape ." userId="91d2a6bed92b69c5" providerId="LiveId" clId="{3B30E3FE-EF14-4669-A4B2-AB9F1152CCFB}" dt="2017-12-12T18:46:16.265" v="1756" actId="790"/>
          <ac:spMkLst>
            <pc:docMk/>
            <pc:sldMk cId="2556866849" sldId="264"/>
            <ac:spMk id="5" creationId="{00000000-0000-0000-0000-000000000000}"/>
          </ac:spMkLst>
        </pc:spChg>
      </pc:sldChg>
      <pc:sldChg chg="modSp modAnim">
        <pc:chgData name="Violet Tape ." userId="91d2a6bed92b69c5" providerId="LiveId" clId="{3B30E3FE-EF14-4669-A4B2-AB9F1152CCFB}" dt="2017-12-12T19:27:16.541" v="1905" actId="6549"/>
        <pc:sldMkLst>
          <pc:docMk/>
          <pc:sldMk cId="3049905823" sldId="268"/>
        </pc:sldMkLst>
        <pc:spChg chg="mod">
          <ac:chgData name="Violet Tape ." userId="91d2a6bed92b69c5" providerId="LiveId" clId="{3B30E3FE-EF14-4669-A4B2-AB9F1152CCFB}" dt="2017-12-12T19:27:16.541" v="1905" actId="6549"/>
          <ac:spMkLst>
            <pc:docMk/>
            <pc:sldMk cId="3049905823" sldId="268"/>
            <ac:spMk id="3" creationId="{00000000-0000-0000-0000-000000000000}"/>
          </ac:spMkLst>
        </pc:spChg>
      </pc:sldChg>
      <pc:sldChg chg="addSp modSp ord">
        <pc:chgData name="Violet Tape ." userId="91d2a6bed92b69c5" providerId="LiveId" clId="{3B30E3FE-EF14-4669-A4B2-AB9F1152CCFB}" dt="2017-12-12T20:08:56.724" v="2333" actId="1076"/>
        <pc:sldMkLst>
          <pc:docMk/>
          <pc:sldMk cId="1284375006" sldId="269"/>
        </pc:sldMkLst>
        <pc:spChg chg="mod">
          <ac:chgData name="Violet Tape ." userId="91d2a6bed92b69c5" providerId="LiveId" clId="{3B30E3FE-EF14-4669-A4B2-AB9F1152CCFB}" dt="2017-12-12T16:49:42.149" v="1584" actId="20577"/>
          <ac:spMkLst>
            <pc:docMk/>
            <pc:sldMk cId="1284375006" sldId="269"/>
            <ac:spMk id="2" creationId="{00000000-0000-0000-0000-000000000000}"/>
          </ac:spMkLst>
        </pc:spChg>
        <pc:spChg chg="add mod">
          <ac:chgData name="Violet Tape ." userId="91d2a6bed92b69c5" providerId="LiveId" clId="{3B30E3FE-EF14-4669-A4B2-AB9F1152CCFB}" dt="2017-12-12T20:08:49.835" v="2331" actId="108"/>
          <ac:spMkLst>
            <pc:docMk/>
            <pc:sldMk cId="1284375006" sldId="269"/>
            <ac:spMk id="4" creationId="{8BF928A9-5F33-4B92-9F9A-33C1CEED9482}"/>
          </ac:spMkLst>
        </pc:spChg>
        <pc:picChg chg="mod">
          <ac:chgData name="Violet Tape ." userId="91d2a6bed92b69c5" providerId="LiveId" clId="{3B30E3FE-EF14-4669-A4B2-AB9F1152CCFB}" dt="2017-12-12T20:08:56.724" v="2333" actId="1076"/>
          <ac:picMkLst>
            <pc:docMk/>
            <pc:sldMk cId="1284375006" sldId="269"/>
            <ac:picMk id="6146" creationId="{00000000-0000-0000-0000-000000000000}"/>
          </ac:picMkLst>
        </pc:picChg>
      </pc:sldChg>
      <pc:sldChg chg="del">
        <pc:chgData name="Violet Tape ." userId="91d2a6bed92b69c5" providerId="LiveId" clId="{3B30E3FE-EF14-4669-A4B2-AB9F1152CCFB}" dt="2017-12-12T18:49:01.259" v="1778" actId="2696"/>
        <pc:sldMkLst>
          <pc:docMk/>
          <pc:sldMk cId="3508189279" sldId="270"/>
        </pc:sldMkLst>
      </pc:sldChg>
      <pc:sldChg chg="modSp ord">
        <pc:chgData name="Violet Tape ." userId="91d2a6bed92b69c5" providerId="LiveId" clId="{3B30E3FE-EF14-4669-A4B2-AB9F1152CCFB}" dt="2017-12-12T16:25:44.733" v="415" actId="113"/>
        <pc:sldMkLst>
          <pc:docMk/>
          <pc:sldMk cId="1831894415" sldId="271"/>
        </pc:sldMkLst>
        <pc:spChg chg="mod">
          <ac:chgData name="Violet Tape ." userId="91d2a6bed92b69c5" providerId="LiveId" clId="{3B30E3FE-EF14-4669-A4B2-AB9F1152CCFB}" dt="2017-12-12T16:25:44.733" v="415" actId="113"/>
          <ac:spMkLst>
            <pc:docMk/>
            <pc:sldMk cId="1831894415" sldId="271"/>
            <ac:spMk id="3" creationId="{00000000-0000-0000-0000-000000000000}"/>
          </ac:spMkLst>
        </pc:spChg>
      </pc:sldChg>
      <pc:sldChg chg="addSp delSp modSp ord">
        <pc:chgData name="Violet Tape ." userId="91d2a6bed92b69c5" providerId="LiveId" clId="{3B30E3FE-EF14-4669-A4B2-AB9F1152CCFB}" dt="2017-12-12T16:25:25.020" v="414" actId="113"/>
        <pc:sldMkLst>
          <pc:docMk/>
          <pc:sldMk cId="1246537481" sldId="272"/>
        </pc:sldMkLst>
        <pc:spChg chg="mod">
          <ac:chgData name="Violet Tape ." userId="91d2a6bed92b69c5" providerId="LiveId" clId="{3B30E3FE-EF14-4669-A4B2-AB9F1152CCFB}" dt="2017-12-12T16:23:33.200" v="363"/>
          <ac:spMkLst>
            <pc:docMk/>
            <pc:sldMk cId="1246537481" sldId="272"/>
            <ac:spMk id="3" creationId="{00000000-0000-0000-0000-000000000000}"/>
          </ac:spMkLst>
        </pc:spChg>
        <pc:spChg chg="add mod">
          <ac:chgData name="Violet Tape ." userId="91d2a6bed92b69c5" providerId="LiveId" clId="{3B30E3FE-EF14-4669-A4B2-AB9F1152CCFB}" dt="2017-12-12T16:24:02.956" v="370" actId="1076"/>
          <ac:spMkLst>
            <pc:docMk/>
            <pc:sldMk cId="1246537481" sldId="272"/>
            <ac:spMk id="5" creationId="{6AF71926-4077-44AC-968A-2FF31CD52DD9}"/>
          </ac:spMkLst>
        </pc:spChg>
        <pc:spChg chg="add mod">
          <ac:chgData name="Violet Tape ." userId="91d2a6bed92b69c5" providerId="LiveId" clId="{3B30E3FE-EF14-4669-A4B2-AB9F1152CCFB}" dt="2017-12-12T16:24:45.320" v="377"/>
          <ac:spMkLst>
            <pc:docMk/>
            <pc:sldMk cId="1246537481" sldId="272"/>
            <ac:spMk id="7" creationId="{6FFF37CA-413F-4E36-922B-8BB3B19F4F75}"/>
          </ac:spMkLst>
        </pc:spChg>
        <pc:spChg chg="add mod">
          <ac:chgData name="Violet Tape ." userId="91d2a6bed92b69c5" providerId="LiveId" clId="{3B30E3FE-EF14-4669-A4B2-AB9F1152CCFB}" dt="2017-12-12T16:24:53.344" v="378" actId="1076"/>
          <ac:spMkLst>
            <pc:docMk/>
            <pc:sldMk cId="1246537481" sldId="272"/>
            <ac:spMk id="8" creationId="{9436788A-7407-4E6E-A144-BCEDA69C5A59}"/>
          </ac:spMkLst>
        </pc:spChg>
        <pc:spChg chg="add mod">
          <ac:chgData name="Violet Tape ." userId="91d2a6bed92b69c5" providerId="LiveId" clId="{3B30E3FE-EF14-4669-A4B2-AB9F1152CCFB}" dt="2017-12-12T16:25:25.020" v="414" actId="113"/>
          <ac:spMkLst>
            <pc:docMk/>
            <pc:sldMk cId="1246537481" sldId="272"/>
            <ac:spMk id="9" creationId="{D41806EB-CC11-4D10-AB22-5151F8062B5E}"/>
          </ac:spMkLst>
        </pc:spChg>
        <pc:picChg chg="add mod">
          <ac:chgData name="Violet Tape ." userId="91d2a6bed92b69c5" providerId="LiveId" clId="{3B30E3FE-EF14-4669-A4B2-AB9F1152CCFB}" dt="2017-12-12T16:23:13.562" v="359" actId="1076"/>
          <ac:picMkLst>
            <pc:docMk/>
            <pc:sldMk cId="1246537481" sldId="272"/>
            <ac:picMk id="4" creationId="{6B2697FF-C29B-4298-9438-B5BA15A1EB45}"/>
          </ac:picMkLst>
        </pc:picChg>
        <pc:picChg chg="del">
          <ac:chgData name="Violet Tape ." userId="91d2a6bed92b69c5" providerId="LiveId" clId="{3B30E3FE-EF14-4669-A4B2-AB9F1152CCFB}" dt="2017-12-12T16:22:02.726" v="355" actId="478"/>
          <ac:picMkLst>
            <pc:docMk/>
            <pc:sldMk cId="1246537481" sldId="272"/>
            <ac:picMk id="6" creationId="{00000000-0000-0000-0000-000000000000}"/>
          </ac:picMkLst>
        </pc:picChg>
      </pc:sldChg>
      <pc:sldChg chg="addSp delSp modSp ord delAnim modAnim">
        <pc:chgData name="Violet Tape ." userId="91d2a6bed92b69c5" providerId="LiveId" clId="{3B30E3FE-EF14-4669-A4B2-AB9F1152CCFB}" dt="2017-12-12T19:24:12.954" v="1864" actId="1076"/>
        <pc:sldMkLst>
          <pc:docMk/>
          <pc:sldMk cId="3155853599" sldId="273"/>
        </pc:sldMkLst>
        <pc:spChg chg="del">
          <ac:chgData name="Violet Tape ." userId="91d2a6bed92b69c5" providerId="LiveId" clId="{3B30E3FE-EF14-4669-A4B2-AB9F1152CCFB}" dt="2017-12-12T19:20:08.161" v="1838"/>
          <ac:spMkLst>
            <pc:docMk/>
            <pc:sldMk cId="3155853599" sldId="273"/>
            <ac:spMk id="3" creationId="{00000000-0000-0000-0000-000000000000}"/>
          </ac:spMkLst>
        </pc:spChg>
        <pc:spChg chg="add del mod">
          <ac:chgData name="Violet Tape ." userId="91d2a6bed92b69c5" providerId="LiveId" clId="{3B30E3FE-EF14-4669-A4B2-AB9F1152CCFB}" dt="2017-12-12T19:23:03.381" v="1850" actId="478"/>
          <ac:spMkLst>
            <pc:docMk/>
            <pc:sldMk cId="3155853599" sldId="273"/>
            <ac:spMk id="8" creationId="{23F8EC38-3A27-493D-AF85-CA9546413FFD}"/>
          </ac:spMkLst>
        </pc:spChg>
        <pc:picChg chg="add del mod">
          <ac:chgData name="Violet Tape ." userId="91d2a6bed92b69c5" providerId="LiveId" clId="{3B30E3FE-EF14-4669-A4B2-AB9F1152CCFB}" dt="2017-12-12T19:23:04.258" v="1851" actId="478"/>
          <ac:picMkLst>
            <pc:docMk/>
            <pc:sldMk cId="3155853599" sldId="273"/>
            <ac:picMk id="4" creationId="{77E68CEE-6755-427E-B456-0195BE24E71D}"/>
          </ac:picMkLst>
        </pc:picChg>
        <pc:picChg chg="del">
          <ac:chgData name="Violet Tape ." userId="91d2a6bed92b69c5" providerId="LiveId" clId="{3B30E3FE-EF14-4669-A4B2-AB9F1152CCFB}" dt="2017-12-12T19:19:53.616" v="1835" actId="478"/>
          <ac:picMkLst>
            <pc:docMk/>
            <pc:sldMk cId="3155853599" sldId="273"/>
            <ac:picMk id="5" creationId="{00000000-0000-0000-0000-000000000000}"/>
          </ac:picMkLst>
        </pc:picChg>
        <pc:picChg chg="add del mod ord">
          <ac:chgData name="Violet Tape ." userId="91d2a6bed92b69c5" providerId="LiveId" clId="{3B30E3FE-EF14-4669-A4B2-AB9F1152CCFB}" dt="2017-12-12T19:22:58.792" v="1849" actId="478"/>
          <ac:picMkLst>
            <pc:docMk/>
            <pc:sldMk cId="3155853599" sldId="273"/>
            <ac:picMk id="6" creationId="{287EDF7D-53E8-4C0B-8CA9-B648389ED75B}"/>
          </ac:picMkLst>
        </pc:picChg>
        <pc:picChg chg="add mod">
          <ac:chgData name="Violet Tape ." userId="91d2a6bed92b69c5" providerId="LiveId" clId="{3B30E3FE-EF14-4669-A4B2-AB9F1152CCFB}" dt="2017-12-12T19:24:12.954" v="1864" actId="1076"/>
          <ac:picMkLst>
            <pc:docMk/>
            <pc:sldMk cId="3155853599" sldId="273"/>
            <ac:picMk id="9" creationId="{2C2F1F39-A4A5-431E-83B1-C16ED9D4CD1C}"/>
          </ac:picMkLst>
        </pc:picChg>
        <pc:picChg chg="add del">
          <ac:chgData name="Violet Tape ." userId="91d2a6bed92b69c5" providerId="LiveId" clId="{3B30E3FE-EF14-4669-A4B2-AB9F1152CCFB}" dt="2017-12-12T19:23:22.935" v="1855"/>
          <ac:picMkLst>
            <pc:docMk/>
            <pc:sldMk cId="3155853599" sldId="273"/>
            <ac:picMk id="10" creationId="{BE127D1B-2275-4ED9-AE6B-69D392FA2897}"/>
          </ac:picMkLst>
        </pc:picChg>
        <pc:picChg chg="add mod">
          <ac:chgData name="Violet Tape ." userId="91d2a6bed92b69c5" providerId="LiveId" clId="{3B30E3FE-EF14-4669-A4B2-AB9F1152CCFB}" dt="2017-12-12T19:24:09.757" v="1863" actId="1076"/>
          <ac:picMkLst>
            <pc:docMk/>
            <pc:sldMk cId="3155853599" sldId="273"/>
            <ac:picMk id="11" creationId="{709DB795-31A4-4268-83F5-9BF39D73F4AC}"/>
          </ac:picMkLst>
        </pc:picChg>
      </pc:sldChg>
      <pc:sldChg chg="modSp">
        <pc:chgData name="Violet Tape ." userId="91d2a6bed92b69c5" providerId="LiveId" clId="{3B30E3FE-EF14-4669-A4B2-AB9F1152CCFB}" dt="2017-12-12T19:58:45.460" v="2277" actId="20577"/>
        <pc:sldMkLst>
          <pc:docMk/>
          <pc:sldMk cId="1246053548" sldId="274"/>
        </pc:sldMkLst>
        <pc:spChg chg="mod">
          <ac:chgData name="Violet Tape ." userId="91d2a6bed92b69c5" providerId="LiveId" clId="{3B30E3FE-EF14-4669-A4B2-AB9F1152CCFB}" dt="2017-12-12T10:05:26.320" v="279" actId="20577"/>
          <ac:spMkLst>
            <pc:docMk/>
            <pc:sldMk cId="1246053548" sldId="274"/>
            <ac:spMk id="2" creationId="{00000000-0000-0000-0000-000000000000}"/>
          </ac:spMkLst>
        </pc:spChg>
        <pc:spChg chg="mod">
          <ac:chgData name="Violet Tape ." userId="91d2a6bed92b69c5" providerId="LiveId" clId="{3B30E3FE-EF14-4669-A4B2-AB9F1152CCFB}" dt="2017-12-12T19:58:45.460" v="2277" actId="20577"/>
          <ac:spMkLst>
            <pc:docMk/>
            <pc:sldMk cId="1246053548" sldId="274"/>
            <ac:spMk id="3" creationId="{00000000-0000-0000-0000-000000000000}"/>
          </ac:spMkLst>
        </pc:spChg>
      </pc:sldChg>
      <pc:sldChg chg="modSp ord">
        <pc:chgData name="Violet Tape ." userId="91d2a6bed92b69c5" providerId="LiveId" clId="{3B30E3FE-EF14-4669-A4B2-AB9F1152CCFB}" dt="2017-12-12T18:40:51.696" v="1714"/>
        <pc:sldMkLst>
          <pc:docMk/>
          <pc:sldMk cId="754612084" sldId="276"/>
        </pc:sldMkLst>
        <pc:picChg chg="mod">
          <ac:chgData name="Violet Tape ." userId="91d2a6bed92b69c5" providerId="LiveId" clId="{3B30E3FE-EF14-4669-A4B2-AB9F1152CCFB}" dt="2017-12-12T10:06:09.416" v="284" actId="14100"/>
          <ac:picMkLst>
            <pc:docMk/>
            <pc:sldMk cId="754612084" sldId="276"/>
            <ac:picMk id="5" creationId="{00000000-0000-0000-0000-000000000000}"/>
          </ac:picMkLst>
        </pc:picChg>
      </pc:sldChg>
      <pc:sldChg chg="addSp modSp">
        <pc:chgData name="Violet Tape ." userId="91d2a6bed92b69c5" providerId="LiveId" clId="{3B30E3FE-EF14-4669-A4B2-AB9F1152CCFB}" dt="2017-12-12T21:45:05.776" v="3877" actId="1036"/>
        <pc:sldMkLst>
          <pc:docMk/>
          <pc:sldMk cId="116485434" sldId="277"/>
        </pc:sldMkLst>
        <pc:spChg chg="mod">
          <ac:chgData name="Violet Tape ." userId="91d2a6bed92b69c5" providerId="LiveId" clId="{3B30E3FE-EF14-4669-A4B2-AB9F1152CCFB}" dt="2017-12-12T21:45:05.776" v="3877" actId="1036"/>
          <ac:spMkLst>
            <pc:docMk/>
            <pc:sldMk cId="116485434" sldId="277"/>
            <ac:spMk id="2" creationId="{00000000-0000-0000-0000-000000000000}"/>
          </ac:spMkLst>
        </pc:spChg>
        <pc:spChg chg="mod">
          <ac:chgData name="Violet Tape ." userId="91d2a6bed92b69c5" providerId="LiveId" clId="{3B30E3FE-EF14-4669-A4B2-AB9F1152CCFB}" dt="2017-12-12T21:45:05.776" v="3877" actId="1036"/>
          <ac:spMkLst>
            <pc:docMk/>
            <pc:sldMk cId="116485434" sldId="277"/>
            <ac:spMk id="3" creationId="{00000000-0000-0000-0000-000000000000}"/>
          </ac:spMkLst>
        </pc:spChg>
        <pc:spChg chg="add mod">
          <ac:chgData name="Violet Tape ." userId="91d2a6bed92b69c5" providerId="LiveId" clId="{3B30E3FE-EF14-4669-A4B2-AB9F1152CCFB}" dt="2017-12-12T18:50:35.001" v="1806" actId="1076"/>
          <ac:spMkLst>
            <pc:docMk/>
            <pc:sldMk cId="116485434" sldId="277"/>
            <ac:spMk id="4" creationId="{AFE6B967-F581-4C16-841C-5FFC882FD0A6}"/>
          </ac:spMkLst>
        </pc:spChg>
        <pc:spChg chg="add mod">
          <ac:chgData name="Violet Tape ." userId="91d2a6bed92b69c5" providerId="LiveId" clId="{3B30E3FE-EF14-4669-A4B2-AB9F1152CCFB}" dt="2017-12-12T18:50:41.290" v="1807" actId="1076"/>
          <ac:spMkLst>
            <pc:docMk/>
            <pc:sldMk cId="116485434" sldId="277"/>
            <ac:spMk id="5" creationId="{CCA16344-AF77-4CB0-9724-2C9A649B0D3F}"/>
          </ac:spMkLst>
        </pc:spChg>
      </pc:sldChg>
      <pc:sldChg chg="addSp delSp modSp">
        <pc:chgData name="Violet Tape ." userId="91d2a6bed92b69c5" providerId="LiveId" clId="{3B30E3FE-EF14-4669-A4B2-AB9F1152CCFB}" dt="2017-12-12T19:50:39.694" v="2130" actId="1076"/>
        <pc:sldMkLst>
          <pc:docMk/>
          <pc:sldMk cId="472501453" sldId="278"/>
        </pc:sldMkLst>
        <pc:spChg chg="add mod">
          <ac:chgData name="Violet Tape ." userId="91d2a6bed92b69c5" providerId="LiveId" clId="{3B30E3FE-EF14-4669-A4B2-AB9F1152CCFB}" dt="2017-12-12T19:43:09.795" v="2067" actId="20577"/>
          <ac:spMkLst>
            <pc:docMk/>
            <pc:sldMk cId="472501453" sldId="278"/>
            <ac:spMk id="7" creationId="{DE31B005-80DA-4278-A531-FA6ACFB298DD}"/>
          </ac:spMkLst>
        </pc:spChg>
        <pc:spChg chg="del mod">
          <ac:chgData name="Violet Tape ." userId="91d2a6bed92b69c5" providerId="LiveId" clId="{3B30E3FE-EF14-4669-A4B2-AB9F1152CCFB}" dt="2017-12-12T19:50:14.959" v="2123" actId="478"/>
          <ac:spMkLst>
            <pc:docMk/>
            <pc:sldMk cId="472501453" sldId="278"/>
            <ac:spMk id="9" creationId="{00000000-0000-0000-0000-000000000000}"/>
          </ac:spMkLst>
        </pc:spChg>
        <pc:spChg chg="mod">
          <ac:chgData name="Violet Tape ." userId="91d2a6bed92b69c5" providerId="LiveId" clId="{3B30E3FE-EF14-4669-A4B2-AB9F1152CCFB}" dt="2017-12-12T19:44:18.048" v="2078" actId="20577"/>
          <ac:spMkLst>
            <pc:docMk/>
            <pc:sldMk cId="472501453" sldId="278"/>
            <ac:spMk id="14338" creationId="{00000000-0000-0000-0000-000000000000}"/>
          </ac:spMkLst>
        </pc:spChg>
        <pc:picChg chg="add del mod ord">
          <ac:chgData name="Violet Tape ." userId="91d2a6bed92b69c5" providerId="LiveId" clId="{3B30E3FE-EF14-4669-A4B2-AB9F1152CCFB}" dt="2017-12-12T19:50:14.959" v="2123" actId="478"/>
          <ac:picMkLst>
            <pc:docMk/>
            <pc:sldMk cId="472501453" sldId="278"/>
            <ac:picMk id="2" creationId="{9C57A032-6985-4664-8996-81EF56F8A196}"/>
          </ac:picMkLst>
        </pc:picChg>
        <pc:picChg chg="add mod">
          <ac:chgData name="Violet Tape ." userId="91d2a6bed92b69c5" providerId="LiveId" clId="{3B30E3FE-EF14-4669-A4B2-AB9F1152CCFB}" dt="2017-12-12T19:50:39.694" v="2130" actId="1076"/>
          <ac:picMkLst>
            <pc:docMk/>
            <pc:sldMk cId="472501453" sldId="278"/>
            <ac:picMk id="3" creationId="{0916F99E-80F2-4E90-855B-CCC65DA57DA5}"/>
          </ac:picMkLst>
        </pc:picChg>
      </pc:sldChg>
      <pc:sldChg chg="modSp add">
        <pc:chgData name="Violet Tape ." userId="91d2a6bed92b69c5" providerId="LiveId" clId="{3B30E3FE-EF14-4669-A4B2-AB9F1152CCFB}" dt="2017-12-12T20:21:05.339" v="2358" actId="20577"/>
        <pc:sldMkLst>
          <pc:docMk/>
          <pc:sldMk cId="2700293107" sldId="279"/>
        </pc:sldMkLst>
        <pc:spChg chg="mod">
          <ac:chgData name="Violet Tape ." userId="91d2a6bed92b69c5" providerId="LiveId" clId="{3B30E3FE-EF14-4669-A4B2-AB9F1152CCFB}" dt="2017-12-12T20:21:05.339" v="2358" actId="20577"/>
          <ac:spMkLst>
            <pc:docMk/>
            <pc:sldMk cId="2700293107" sldId="279"/>
            <ac:spMk id="2" creationId="{DD13D07E-16DD-40BF-9930-601723EEDCE9}"/>
          </ac:spMkLst>
        </pc:spChg>
        <pc:spChg chg="mod">
          <ac:chgData name="Violet Tape ." userId="91d2a6bed92b69c5" providerId="LiveId" clId="{3B30E3FE-EF14-4669-A4B2-AB9F1152CCFB}" dt="2017-12-12T16:29:21.143" v="732" actId="113"/>
          <ac:spMkLst>
            <pc:docMk/>
            <pc:sldMk cId="2700293107" sldId="279"/>
            <ac:spMk id="3" creationId="{DC1C5ECF-5597-455C-9DD2-DC0B262042A2}"/>
          </ac:spMkLst>
        </pc:spChg>
      </pc:sldChg>
      <pc:sldChg chg="add del">
        <pc:chgData name="Violet Tape ." userId="91d2a6bed92b69c5" providerId="LiveId" clId="{3B30E3FE-EF14-4669-A4B2-AB9F1152CCFB}" dt="2017-12-12T16:29:36.724" v="734" actId="2696"/>
        <pc:sldMkLst>
          <pc:docMk/>
          <pc:sldMk cId="159071089" sldId="280"/>
        </pc:sldMkLst>
      </pc:sldChg>
      <pc:sldChg chg="modSp add">
        <pc:chgData name="Violet Tape ." userId="91d2a6bed92b69c5" providerId="LiveId" clId="{3B30E3FE-EF14-4669-A4B2-AB9F1152CCFB}" dt="2017-12-12T18:48:16.966" v="1777" actId="20577"/>
        <pc:sldMkLst>
          <pc:docMk/>
          <pc:sldMk cId="1101048895" sldId="280"/>
        </pc:sldMkLst>
        <pc:spChg chg="mod">
          <ac:chgData name="Violet Tape ." userId="91d2a6bed92b69c5" providerId="LiveId" clId="{3B30E3FE-EF14-4669-A4B2-AB9F1152CCFB}" dt="2017-12-12T16:30:10.611" v="769" actId="20577"/>
          <ac:spMkLst>
            <pc:docMk/>
            <pc:sldMk cId="1101048895" sldId="280"/>
            <ac:spMk id="2" creationId="{A45647F7-0416-49E6-88D9-869661FB0AB4}"/>
          </ac:spMkLst>
        </pc:spChg>
        <pc:spChg chg="mod">
          <ac:chgData name="Violet Tape ." userId="91d2a6bed92b69c5" providerId="LiveId" clId="{3B30E3FE-EF14-4669-A4B2-AB9F1152CCFB}" dt="2017-12-12T18:48:16.966" v="1777" actId="20577"/>
          <ac:spMkLst>
            <pc:docMk/>
            <pc:sldMk cId="1101048895" sldId="280"/>
            <ac:spMk id="3" creationId="{CF4D84EA-142F-4BCE-90FD-43E8AD8B29ED}"/>
          </ac:spMkLst>
        </pc:spChg>
      </pc:sldChg>
      <pc:sldChg chg="addSp modSp add modAnim">
        <pc:chgData name="Violet Tape ." userId="91d2a6bed92b69c5" providerId="LiveId" clId="{3B30E3FE-EF14-4669-A4B2-AB9F1152CCFB}" dt="2017-12-12T20:56:07.262" v="2828"/>
        <pc:sldMkLst>
          <pc:docMk/>
          <pc:sldMk cId="924923366" sldId="281"/>
        </pc:sldMkLst>
        <pc:spChg chg="mod">
          <ac:chgData name="Violet Tape ." userId="91d2a6bed92b69c5" providerId="LiveId" clId="{3B30E3FE-EF14-4669-A4B2-AB9F1152CCFB}" dt="2017-12-12T16:33:53.487" v="978" actId="20577"/>
          <ac:spMkLst>
            <pc:docMk/>
            <pc:sldMk cId="924923366" sldId="281"/>
            <ac:spMk id="2" creationId="{441CB334-05A3-4B4E-B654-6A80B8B895A0}"/>
          </ac:spMkLst>
        </pc:spChg>
        <pc:spChg chg="mod">
          <ac:chgData name="Violet Tape ." userId="91d2a6bed92b69c5" providerId="LiveId" clId="{3B30E3FE-EF14-4669-A4B2-AB9F1152CCFB}" dt="2017-12-12T18:44:59.781" v="1753" actId="20577"/>
          <ac:spMkLst>
            <pc:docMk/>
            <pc:sldMk cId="924923366" sldId="281"/>
            <ac:spMk id="3" creationId="{127C9F73-5DDC-451F-93BC-44D689FC5402}"/>
          </ac:spMkLst>
        </pc:spChg>
        <pc:picChg chg="add mod">
          <ac:chgData name="Violet Tape ." userId="91d2a6bed92b69c5" providerId="LiveId" clId="{3B30E3FE-EF14-4669-A4B2-AB9F1152CCFB}" dt="2017-12-12T16:38:36.838" v="1141" actId="1076"/>
          <ac:picMkLst>
            <pc:docMk/>
            <pc:sldMk cId="924923366" sldId="281"/>
            <ac:picMk id="4" creationId="{BB795DE5-30CC-4188-B712-89CBF23114C4}"/>
          </ac:picMkLst>
        </pc:picChg>
        <pc:picChg chg="add mod">
          <ac:chgData name="Violet Tape ." userId="91d2a6bed92b69c5" providerId="LiveId" clId="{3B30E3FE-EF14-4669-A4B2-AB9F1152CCFB}" dt="2017-12-12T16:41:30.391" v="1143" actId="1076"/>
          <ac:picMkLst>
            <pc:docMk/>
            <pc:sldMk cId="924923366" sldId="281"/>
            <ac:picMk id="5" creationId="{A9C471D0-FEC9-4EF1-9BB0-DCE6323A38C1}"/>
          </ac:picMkLst>
        </pc:picChg>
      </pc:sldChg>
      <pc:sldChg chg="addSp delSp modSp add modTransition">
        <pc:chgData name="Violet Tape ." userId="91d2a6bed92b69c5" providerId="LiveId" clId="{3B30E3FE-EF14-4669-A4B2-AB9F1152CCFB}" dt="2017-12-12T20:57:37.557" v="2834" actId="14100"/>
        <pc:sldMkLst>
          <pc:docMk/>
          <pc:sldMk cId="2346937119" sldId="282"/>
        </pc:sldMkLst>
        <pc:spChg chg="mod">
          <ac:chgData name="Violet Tape ." userId="91d2a6bed92b69c5" providerId="LiveId" clId="{3B30E3FE-EF14-4669-A4B2-AB9F1152CCFB}" dt="2017-12-12T16:42:25.704" v="1149" actId="20577"/>
          <ac:spMkLst>
            <pc:docMk/>
            <pc:sldMk cId="2346937119" sldId="282"/>
            <ac:spMk id="2" creationId="{BA8CEED1-EED7-43AA-A62E-7CE51DC068A2}"/>
          </ac:spMkLst>
        </pc:spChg>
        <pc:spChg chg="mod">
          <ac:chgData name="Violet Tape ." userId="91d2a6bed92b69c5" providerId="LiveId" clId="{3B30E3FE-EF14-4669-A4B2-AB9F1152CCFB}" dt="2017-12-12T16:45:01.980" v="1335" actId="20577"/>
          <ac:spMkLst>
            <pc:docMk/>
            <pc:sldMk cId="2346937119" sldId="282"/>
            <ac:spMk id="3" creationId="{5B67A2EB-361B-4FD4-87AB-E37AF2379A43}"/>
          </ac:spMkLst>
        </pc:spChg>
        <pc:picChg chg="add del mod">
          <ac:chgData name="Violet Tape ." userId="91d2a6bed92b69c5" providerId="LiveId" clId="{3B30E3FE-EF14-4669-A4B2-AB9F1152CCFB}" dt="2017-12-12T20:56:18.601" v="2829" actId="478"/>
          <ac:picMkLst>
            <pc:docMk/>
            <pc:sldMk cId="2346937119" sldId="282"/>
            <ac:picMk id="4098" creationId="{883404D8-BD0F-4F6E-8827-FCA7400ACB9F}"/>
          </ac:picMkLst>
        </pc:picChg>
        <pc:picChg chg="add mod">
          <ac:chgData name="Violet Tape ." userId="91d2a6bed92b69c5" providerId="LiveId" clId="{3B30E3FE-EF14-4669-A4B2-AB9F1152CCFB}" dt="2017-12-12T20:57:37.557" v="2834" actId="14100"/>
          <ac:picMkLst>
            <pc:docMk/>
            <pc:sldMk cId="2346937119" sldId="282"/>
            <ac:picMk id="4100" creationId="{CF960C48-37A0-408A-9F1E-1BB76E443350}"/>
          </ac:picMkLst>
        </pc:picChg>
      </pc:sldChg>
      <pc:sldChg chg="addSp delSp modSp add modTransition">
        <pc:chgData name="Violet Tape ." userId="91d2a6bed92b69c5" providerId="LiveId" clId="{3B30E3FE-EF14-4669-A4B2-AB9F1152CCFB}" dt="2017-12-12T20:47:09.504" v="2686"/>
        <pc:sldMkLst>
          <pc:docMk/>
          <pc:sldMk cId="3061051562" sldId="283"/>
        </pc:sldMkLst>
        <pc:spChg chg="mod">
          <ac:chgData name="Violet Tape ." userId="91d2a6bed92b69c5" providerId="LiveId" clId="{3B30E3FE-EF14-4669-A4B2-AB9F1152CCFB}" dt="2017-12-12T20:34:11.079" v="2522"/>
          <ac:spMkLst>
            <pc:docMk/>
            <pc:sldMk cId="3061051562" sldId="283"/>
            <ac:spMk id="2" creationId="{1BE94C8C-08B1-4FAC-A9F4-06340928D803}"/>
          </ac:spMkLst>
        </pc:spChg>
        <pc:spChg chg="del">
          <ac:chgData name="Violet Tape ." userId="91d2a6bed92b69c5" providerId="LiveId" clId="{3B30E3FE-EF14-4669-A4B2-AB9F1152CCFB}" dt="2017-12-12T20:28:33.318" v="2395" actId="478"/>
          <ac:spMkLst>
            <pc:docMk/>
            <pc:sldMk cId="3061051562" sldId="283"/>
            <ac:spMk id="3" creationId="{C4B5768B-7EB6-46A5-9E79-8B5DC12193A1}"/>
          </ac:spMkLst>
        </pc:spChg>
        <pc:spChg chg="add mod">
          <ac:chgData name="Violet Tape ." userId="91d2a6bed92b69c5" providerId="LiveId" clId="{3B30E3FE-EF14-4669-A4B2-AB9F1152CCFB}" dt="2017-12-12T20:28:54.836" v="2398" actId="1076"/>
          <ac:spMkLst>
            <pc:docMk/>
            <pc:sldMk cId="3061051562" sldId="283"/>
            <ac:spMk id="4" creationId="{82F22A2F-3A0E-497C-9917-0F11BD419C59}"/>
          </ac:spMkLst>
        </pc:spChg>
        <pc:spChg chg="add mod">
          <ac:chgData name="Violet Tape ." userId="91d2a6bed92b69c5" providerId="LiveId" clId="{3B30E3FE-EF14-4669-A4B2-AB9F1152CCFB}" dt="2017-12-12T20:33:05.315" v="2495" actId="20577"/>
          <ac:spMkLst>
            <pc:docMk/>
            <pc:sldMk cId="3061051562" sldId="283"/>
            <ac:spMk id="7" creationId="{38FAE905-88AB-4BE6-8CBA-7C593E07F356}"/>
          </ac:spMkLst>
        </pc:spChg>
        <pc:cxnChg chg="add mod">
          <ac:chgData name="Violet Tape ." userId="91d2a6bed92b69c5" providerId="LiveId" clId="{3B30E3FE-EF14-4669-A4B2-AB9F1152CCFB}" dt="2017-12-12T20:32:50.002" v="2476" actId="14100"/>
          <ac:cxnSpMkLst>
            <pc:docMk/>
            <pc:sldMk cId="3061051562" sldId="283"/>
            <ac:cxnSpMk id="5" creationId="{3E0C1A04-716F-40BB-9613-047BD320C748}"/>
          </ac:cxnSpMkLst>
        </pc:cxnChg>
      </pc:sldChg>
      <pc:sldChg chg="addSp delSp modSp add ord modAnim">
        <pc:chgData name="Violet Tape ." userId="91d2a6bed92b69c5" providerId="LiveId" clId="{3B30E3FE-EF14-4669-A4B2-AB9F1152CCFB}" dt="2017-12-12T19:54:13.235" v="2217"/>
        <pc:sldMkLst>
          <pc:docMk/>
          <pc:sldMk cId="986329926" sldId="284"/>
        </pc:sldMkLst>
        <pc:spChg chg="mod">
          <ac:chgData name="Violet Tape ." userId="91d2a6bed92b69c5" providerId="LiveId" clId="{3B30E3FE-EF14-4669-A4B2-AB9F1152CCFB}" dt="2017-12-12T19:49:46.270" v="2120" actId="5793"/>
          <ac:spMkLst>
            <pc:docMk/>
            <pc:sldMk cId="986329926" sldId="284"/>
            <ac:spMk id="2" creationId="{B87A4110-2012-4797-BE4F-DE193E2A101B}"/>
          </ac:spMkLst>
        </pc:spChg>
        <pc:spChg chg="del mod">
          <ac:chgData name="Violet Tape ." userId="91d2a6bed92b69c5" providerId="LiveId" clId="{3B30E3FE-EF14-4669-A4B2-AB9F1152CCFB}" dt="2017-12-12T19:52:02.118" v="2132" actId="478"/>
          <ac:spMkLst>
            <pc:docMk/>
            <pc:sldMk cId="986329926" sldId="284"/>
            <ac:spMk id="3" creationId="{B542A199-676F-4DC4-BDFE-FEF84ECF0EB2}"/>
          </ac:spMkLst>
        </pc:spChg>
        <pc:spChg chg="add del mod">
          <ac:chgData name="Violet Tape ." userId="91d2a6bed92b69c5" providerId="LiveId" clId="{3B30E3FE-EF14-4669-A4B2-AB9F1152CCFB}" dt="2017-12-12T19:52:37.281" v="2161" actId="478"/>
          <ac:spMkLst>
            <pc:docMk/>
            <pc:sldMk cId="986329926" sldId="284"/>
            <ac:spMk id="4" creationId="{F4192E40-BBCF-4E70-AF4A-A8CE017A2CDC}"/>
          </ac:spMkLst>
        </pc:spChg>
        <pc:spChg chg="add mod">
          <ac:chgData name="Violet Tape ." userId="91d2a6bed92b69c5" providerId="LiveId" clId="{3B30E3FE-EF14-4669-A4B2-AB9F1152CCFB}" dt="2017-12-12T19:53:03.475" v="2187" actId="1076"/>
          <ac:spMkLst>
            <pc:docMk/>
            <pc:sldMk cId="986329926" sldId="284"/>
            <ac:spMk id="5" creationId="{4EFBEBF4-C1F1-42FA-A737-63904D52D29A}"/>
          </ac:spMkLst>
        </pc:spChg>
      </pc:sldChg>
      <pc:sldChg chg="add modTransition">
        <pc:chgData name="Violet Tape ." userId="91d2a6bed92b69c5" providerId="LiveId" clId="{3B30E3FE-EF14-4669-A4B2-AB9F1152CCFB}" dt="2017-12-12T19:50:10.384" v="2122"/>
        <pc:sldMkLst>
          <pc:docMk/>
          <pc:sldMk cId="1288593105" sldId="285"/>
        </pc:sldMkLst>
      </pc:sldChg>
      <pc:sldChg chg="addSp delSp modSp add ord modTransition">
        <pc:chgData name="Violet Tape ." userId="91d2a6bed92b69c5" providerId="LiveId" clId="{3B30E3FE-EF14-4669-A4B2-AB9F1152CCFB}" dt="2017-12-12T20:46:54.566" v="2684"/>
        <pc:sldMkLst>
          <pc:docMk/>
          <pc:sldMk cId="1180895913" sldId="286"/>
        </pc:sldMkLst>
        <pc:spChg chg="mod">
          <ac:chgData name="Violet Tape ." userId="91d2a6bed92b69c5" providerId="LiveId" clId="{3B30E3FE-EF14-4669-A4B2-AB9F1152CCFB}" dt="2017-12-12T20:34:05.058" v="2521" actId="20577"/>
          <ac:spMkLst>
            <pc:docMk/>
            <pc:sldMk cId="1180895913" sldId="286"/>
            <ac:spMk id="2" creationId="{B0693B37-5413-4C40-9797-A44B66FCE21C}"/>
          </ac:spMkLst>
        </pc:spChg>
        <pc:spChg chg="del">
          <ac:chgData name="Violet Tape ." userId="91d2a6bed92b69c5" providerId="LiveId" clId="{3B30E3FE-EF14-4669-A4B2-AB9F1152CCFB}" dt="2017-12-12T20:29:05.497" v="2399" actId="478"/>
          <ac:spMkLst>
            <pc:docMk/>
            <pc:sldMk cId="1180895913" sldId="286"/>
            <ac:spMk id="3" creationId="{9EB091E3-56F3-4D22-8D36-4ED1992E536C}"/>
          </ac:spMkLst>
        </pc:spChg>
        <pc:spChg chg="add mod">
          <ac:chgData name="Violet Tape ." userId="91d2a6bed92b69c5" providerId="LiveId" clId="{3B30E3FE-EF14-4669-A4B2-AB9F1152CCFB}" dt="2017-12-12T20:29:34.486" v="2403" actId="20577"/>
          <ac:spMkLst>
            <pc:docMk/>
            <pc:sldMk cId="1180895913" sldId="286"/>
            <ac:spMk id="4" creationId="{BFF60F13-592E-4468-9C17-004521503304}"/>
          </ac:spMkLst>
        </pc:spChg>
        <pc:spChg chg="add mod">
          <ac:chgData name="Violet Tape ." userId="91d2a6bed92b69c5" providerId="LiveId" clId="{3B30E3FE-EF14-4669-A4B2-AB9F1152CCFB}" dt="2017-12-12T20:32:13.150" v="2472"/>
          <ac:spMkLst>
            <pc:docMk/>
            <pc:sldMk cId="1180895913" sldId="286"/>
            <ac:spMk id="5" creationId="{1AAC9F3D-E90E-4FEB-AD34-A11E4774A1B1}"/>
          </ac:spMkLst>
        </pc:spChg>
        <pc:spChg chg="add mod">
          <ac:chgData name="Violet Tape ." userId="91d2a6bed92b69c5" providerId="LiveId" clId="{3B30E3FE-EF14-4669-A4B2-AB9F1152CCFB}" dt="2017-12-12T20:32:00.697" v="2470" actId="1035"/>
          <ac:spMkLst>
            <pc:docMk/>
            <pc:sldMk cId="1180895913" sldId="286"/>
            <ac:spMk id="6" creationId="{96B9279D-D319-40CF-9023-3BF2182B32A5}"/>
          </ac:spMkLst>
        </pc:spChg>
        <pc:cxnChg chg="add mod">
          <ac:chgData name="Violet Tape ." userId="91d2a6bed92b69c5" providerId="LiveId" clId="{3B30E3FE-EF14-4669-A4B2-AB9F1152CCFB}" dt="2017-12-12T20:32:27.477" v="2474" actId="1582"/>
          <ac:cxnSpMkLst>
            <pc:docMk/>
            <pc:sldMk cId="1180895913" sldId="286"/>
            <ac:cxnSpMk id="8" creationId="{06CAAC34-A5E7-47EA-9CAA-D9BCD15A514B}"/>
          </ac:cxnSpMkLst>
        </pc:cxnChg>
        <pc:cxnChg chg="add mod">
          <ac:chgData name="Violet Tape ." userId="91d2a6bed92b69c5" providerId="LiveId" clId="{3B30E3FE-EF14-4669-A4B2-AB9F1152CCFB}" dt="2017-12-12T20:34:45.840" v="2542" actId="1076"/>
          <ac:cxnSpMkLst>
            <pc:docMk/>
            <pc:sldMk cId="1180895913" sldId="286"/>
            <ac:cxnSpMk id="9" creationId="{58FB92CA-50DF-47E4-B652-B72CFE4587A9}"/>
          </ac:cxnSpMkLst>
        </pc:cxnChg>
      </pc:sldChg>
      <pc:sldChg chg="add del">
        <pc:chgData name="Violet Tape ." userId="91d2a6bed92b69c5" providerId="LiveId" clId="{3B30E3FE-EF14-4669-A4B2-AB9F1152CCFB}" dt="2017-12-12T19:50:17.384" v="2125"/>
        <pc:sldMkLst>
          <pc:docMk/>
          <pc:sldMk cId="2707095739" sldId="286"/>
        </pc:sldMkLst>
      </pc:sldChg>
      <pc:sldChg chg="addSp delSp modSp add">
        <pc:chgData name="Violet Tape ." userId="91d2a6bed92b69c5" providerId="LiveId" clId="{3B30E3FE-EF14-4669-A4B2-AB9F1152CCFB}" dt="2017-12-12T20:30:56.621" v="2448" actId="1076"/>
        <pc:sldMkLst>
          <pc:docMk/>
          <pc:sldMk cId="1826342082" sldId="287"/>
        </pc:sldMkLst>
        <pc:spChg chg="del mod">
          <ac:chgData name="Violet Tape ." userId="91d2a6bed92b69c5" providerId="LiveId" clId="{3B30E3FE-EF14-4669-A4B2-AB9F1152CCFB}" dt="2017-12-12T20:30:26.253" v="2407" actId="478"/>
          <ac:spMkLst>
            <pc:docMk/>
            <pc:sldMk cId="1826342082" sldId="287"/>
            <ac:spMk id="2" creationId="{F73249E3-664E-487A-9461-85848AB4C912}"/>
          </ac:spMkLst>
        </pc:spChg>
        <pc:spChg chg="del">
          <ac:chgData name="Violet Tape ." userId="91d2a6bed92b69c5" providerId="LiveId" clId="{3B30E3FE-EF14-4669-A4B2-AB9F1152CCFB}" dt="2017-12-12T20:30:24.452" v="2406" actId="478"/>
          <ac:spMkLst>
            <pc:docMk/>
            <pc:sldMk cId="1826342082" sldId="287"/>
            <ac:spMk id="3" creationId="{10AAFA74-046F-426D-8BFE-A870DFA9C0CA}"/>
          </ac:spMkLst>
        </pc:spChg>
        <pc:spChg chg="add mod">
          <ac:chgData name="Violet Tape ." userId="91d2a6bed92b69c5" providerId="LiveId" clId="{3B30E3FE-EF14-4669-A4B2-AB9F1152CCFB}" dt="2017-12-12T20:30:56.621" v="2448" actId="1076"/>
          <ac:spMkLst>
            <pc:docMk/>
            <pc:sldMk cId="1826342082" sldId="287"/>
            <ac:spMk id="4" creationId="{6638865D-2654-4FF7-959F-8983694BD4DD}"/>
          </ac:spMkLst>
        </pc:spChg>
      </pc:sldChg>
      <pc:sldChg chg="addSp modSp add modTransition">
        <pc:chgData name="Violet Tape ." userId="91d2a6bed92b69c5" providerId="LiveId" clId="{3B30E3FE-EF14-4669-A4B2-AB9F1152CCFB}" dt="2017-12-12T20:55:08.519" v="2825" actId="20577"/>
        <pc:sldMkLst>
          <pc:docMk/>
          <pc:sldMk cId="1700723632" sldId="288"/>
        </pc:sldMkLst>
        <pc:spChg chg="mod">
          <ac:chgData name="Violet Tape ." userId="91d2a6bed92b69c5" providerId="LiveId" clId="{3B30E3FE-EF14-4669-A4B2-AB9F1152CCFB}" dt="2017-12-12T20:42:00.802" v="2675" actId="20577"/>
          <ac:spMkLst>
            <pc:docMk/>
            <pc:sldMk cId="1700723632" sldId="288"/>
            <ac:spMk id="2" creationId="{525BAEDA-F780-4F2C-9CC6-54E5050DD08B}"/>
          </ac:spMkLst>
        </pc:spChg>
        <pc:spChg chg="mod">
          <ac:chgData name="Violet Tape ." userId="91d2a6bed92b69c5" providerId="LiveId" clId="{3B30E3FE-EF14-4669-A4B2-AB9F1152CCFB}" dt="2017-12-12T20:55:08.519" v="2825" actId="20577"/>
          <ac:spMkLst>
            <pc:docMk/>
            <pc:sldMk cId="1700723632" sldId="288"/>
            <ac:spMk id="3" creationId="{AE0C5766-8DC2-4276-B0FA-94CBA6C26ACC}"/>
          </ac:spMkLst>
        </pc:spChg>
        <pc:spChg chg="add">
          <ac:chgData name="Violet Tape ." userId="91d2a6bed92b69c5" providerId="LiveId" clId="{3B30E3FE-EF14-4669-A4B2-AB9F1152CCFB}" dt="2017-12-12T20:33:36.593" v="2502"/>
          <ac:spMkLst>
            <pc:docMk/>
            <pc:sldMk cId="1700723632" sldId="288"/>
            <ac:spMk id="6" creationId="{49D27990-70C8-4152-83D3-8D01536B9703}"/>
          </ac:spMkLst>
        </pc:spChg>
        <pc:spChg chg="add mod">
          <ac:chgData name="Violet Tape ." userId="91d2a6bed92b69c5" providerId="LiveId" clId="{3B30E3FE-EF14-4669-A4B2-AB9F1152CCFB}" dt="2017-12-12T20:42:10.237" v="2678" actId="20577"/>
          <ac:spMkLst>
            <pc:docMk/>
            <pc:sldMk cId="1700723632" sldId="288"/>
            <ac:spMk id="7" creationId="{722C8D78-FCFE-4709-BE95-4C76FB9A48EB}"/>
          </ac:spMkLst>
        </pc:spChg>
        <pc:picChg chg="add mod">
          <ac:chgData name="Violet Tape ." userId="91d2a6bed92b69c5" providerId="LiveId" clId="{3B30E3FE-EF14-4669-A4B2-AB9F1152CCFB}" dt="2017-12-12T20:53:57.225" v="2785" actId="1076"/>
          <ac:picMkLst>
            <pc:docMk/>
            <pc:sldMk cId="1700723632" sldId="288"/>
            <ac:picMk id="6146" creationId="{12C38AEA-53A9-454A-B5B0-2085E2D943CB}"/>
          </ac:picMkLst>
        </pc:picChg>
        <pc:cxnChg chg="add">
          <ac:chgData name="Violet Tape ." userId="91d2a6bed92b69c5" providerId="LiveId" clId="{3B30E3FE-EF14-4669-A4B2-AB9F1152CCFB}" dt="2017-12-12T20:33:21.804" v="2498"/>
          <ac:cxnSpMkLst>
            <pc:docMk/>
            <pc:sldMk cId="1700723632" sldId="288"/>
            <ac:cxnSpMk id="4" creationId="{6A92FE4B-8A73-486E-BA1D-DAC8DB357B0B}"/>
          </ac:cxnSpMkLst>
        </pc:cxnChg>
        <pc:cxnChg chg="add mod">
          <ac:chgData name="Violet Tape ." userId="91d2a6bed92b69c5" providerId="LiveId" clId="{3B30E3FE-EF14-4669-A4B2-AB9F1152CCFB}" dt="2017-12-12T20:33:32.087" v="2501" actId="1076"/>
          <ac:cxnSpMkLst>
            <pc:docMk/>
            <pc:sldMk cId="1700723632" sldId="288"/>
            <ac:cxnSpMk id="5" creationId="{2D37AE58-11B5-41E2-BFFD-891FB112231C}"/>
          </ac:cxnSpMkLst>
        </pc:cxnChg>
      </pc:sldChg>
      <pc:sldChg chg="addSp delSp modSp add modTransition">
        <pc:chgData name="Violet Tape ." userId="91d2a6bed92b69c5" providerId="LiveId" clId="{3B30E3FE-EF14-4669-A4B2-AB9F1152CCFB}" dt="2017-12-12T21:19:45.461" v="3517" actId="20577"/>
        <pc:sldMkLst>
          <pc:docMk/>
          <pc:sldMk cId="3995046111" sldId="289"/>
        </pc:sldMkLst>
        <pc:spChg chg="mod">
          <ac:chgData name="Violet Tape ." userId="91d2a6bed92b69c5" providerId="LiveId" clId="{3B30E3FE-EF14-4669-A4B2-AB9F1152CCFB}" dt="2017-12-12T20:35:35.628" v="2592" actId="20577"/>
          <ac:spMkLst>
            <pc:docMk/>
            <pc:sldMk cId="3995046111" sldId="289"/>
            <ac:spMk id="2" creationId="{8E859119-0C4A-467F-B32E-7D19E805C00E}"/>
          </ac:spMkLst>
        </pc:spChg>
        <pc:spChg chg="del">
          <ac:chgData name="Violet Tape ." userId="91d2a6bed92b69c5" providerId="LiveId" clId="{3B30E3FE-EF14-4669-A4B2-AB9F1152CCFB}" dt="2017-12-12T20:41:06.843" v="2593"/>
          <ac:spMkLst>
            <pc:docMk/>
            <pc:sldMk cId="3995046111" sldId="289"/>
            <ac:spMk id="3" creationId="{B5193D57-86CF-415A-9279-80097D644FFC}"/>
          </ac:spMkLst>
        </pc:spChg>
        <pc:spChg chg="add">
          <ac:chgData name="Violet Tape ." userId="91d2a6bed92b69c5" providerId="LiveId" clId="{3B30E3FE-EF14-4669-A4B2-AB9F1152CCFB}" dt="2017-12-12T20:35:01.233" v="2545"/>
          <ac:spMkLst>
            <pc:docMk/>
            <pc:sldMk cId="3995046111" sldId="289"/>
            <ac:spMk id="4" creationId="{11D114A6-BD1D-4450-BAB9-3443B3E8600C}"/>
          </ac:spMkLst>
        </pc:spChg>
        <pc:spChg chg="add mod">
          <ac:chgData name="Violet Tape ." userId="91d2a6bed92b69c5" providerId="LiveId" clId="{3B30E3FE-EF14-4669-A4B2-AB9F1152CCFB}" dt="2017-12-12T20:35:09.688" v="2548" actId="20577"/>
          <ac:spMkLst>
            <pc:docMk/>
            <pc:sldMk cId="3995046111" sldId="289"/>
            <ac:spMk id="5" creationId="{296A7B88-E89C-486C-8B4C-1A28468D4934}"/>
          </ac:spMkLst>
        </pc:spChg>
        <pc:spChg chg="add mod">
          <ac:chgData name="Violet Tape ." userId="91d2a6bed92b69c5" providerId="LiveId" clId="{3B30E3FE-EF14-4669-A4B2-AB9F1152CCFB}" dt="2017-12-12T21:19:45.461" v="3517" actId="20577"/>
          <ac:spMkLst>
            <pc:docMk/>
            <pc:sldMk cId="3995046111" sldId="289"/>
            <ac:spMk id="8" creationId="{BAC57AE9-5F4D-49BE-85A2-BE9ACD2F2E68}"/>
          </ac:spMkLst>
        </pc:spChg>
        <pc:picChg chg="add mod">
          <ac:chgData name="Violet Tape ." userId="91d2a6bed92b69c5" providerId="LiveId" clId="{3B30E3FE-EF14-4669-A4B2-AB9F1152CCFB}" dt="2017-12-12T21:18:42.841" v="3429" actId="1076"/>
          <ac:picMkLst>
            <pc:docMk/>
            <pc:sldMk cId="3995046111" sldId="289"/>
            <ac:picMk id="5122" creationId="{AF1FEE79-CBB8-40C4-B461-3461097779C1}"/>
          </ac:picMkLst>
        </pc:picChg>
        <pc:cxnChg chg="add mod">
          <ac:chgData name="Violet Tape ." userId="91d2a6bed92b69c5" providerId="LiveId" clId="{3B30E3FE-EF14-4669-A4B2-AB9F1152CCFB}" dt="2017-12-12T20:35:06.396" v="2546" actId="1076"/>
          <ac:cxnSpMkLst>
            <pc:docMk/>
            <pc:sldMk cId="3995046111" sldId="289"/>
            <ac:cxnSpMk id="6" creationId="{6F6FC8EF-4F8C-4D3D-B7A8-06A04AC9A19A}"/>
          </ac:cxnSpMkLst>
        </pc:cxnChg>
      </pc:sldChg>
      <pc:sldChg chg="addSp modSp add modTransition">
        <pc:chgData name="Violet Tape ." userId="91d2a6bed92b69c5" providerId="LiveId" clId="{3B30E3FE-EF14-4669-A4B2-AB9F1152CCFB}" dt="2017-12-12T20:53:29.482" v="2781" actId="571"/>
        <pc:sldMkLst>
          <pc:docMk/>
          <pc:sldMk cId="997705430" sldId="290"/>
        </pc:sldMkLst>
        <pc:spChg chg="mod">
          <ac:chgData name="Violet Tape ." userId="91d2a6bed92b69c5" providerId="LiveId" clId="{3B30E3FE-EF14-4669-A4B2-AB9F1152CCFB}" dt="2017-12-12T20:50:22.159" v="2748" actId="20577"/>
          <ac:spMkLst>
            <pc:docMk/>
            <pc:sldMk cId="997705430" sldId="290"/>
            <ac:spMk id="2" creationId="{F268F047-6032-460B-90A6-E590A9F3B716}"/>
          </ac:spMkLst>
        </pc:spChg>
        <pc:spChg chg="mod">
          <ac:chgData name="Violet Tape ." userId="91d2a6bed92b69c5" providerId="LiveId" clId="{3B30E3FE-EF14-4669-A4B2-AB9F1152CCFB}" dt="2017-12-12T20:50:32.786" v="2772" actId="20577"/>
          <ac:spMkLst>
            <pc:docMk/>
            <pc:sldMk cId="997705430" sldId="290"/>
            <ac:spMk id="3" creationId="{F657D383-D650-4416-8D36-6B7E9AA96474}"/>
          </ac:spMkLst>
        </pc:spChg>
        <pc:spChg chg="add">
          <ac:chgData name="Violet Tape ." userId="91d2a6bed92b69c5" providerId="LiveId" clId="{3B30E3FE-EF14-4669-A4B2-AB9F1152CCFB}" dt="2017-12-12T20:48:08.299" v="2713"/>
          <ac:spMkLst>
            <pc:docMk/>
            <pc:sldMk cId="997705430" sldId="290"/>
            <ac:spMk id="5" creationId="{4F1651F9-4C52-4604-B3C6-41D6EC1BE45F}"/>
          </ac:spMkLst>
        </pc:spChg>
        <pc:spChg chg="add mod">
          <ac:chgData name="Violet Tape ." userId="91d2a6bed92b69c5" providerId="LiveId" clId="{3B30E3FE-EF14-4669-A4B2-AB9F1152CCFB}" dt="2017-12-12T20:48:11.589" v="2715" actId="20577"/>
          <ac:spMkLst>
            <pc:docMk/>
            <pc:sldMk cId="997705430" sldId="290"/>
            <ac:spMk id="6" creationId="{D667435C-A818-4EB9-BC1B-2156BB72ACC9}"/>
          </ac:spMkLst>
        </pc:spChg>
        <pc:spChg chg="add mod">
          <ac:chgData name="Violet Tape ." userId="91d2a6bed92b69c5" providerId="LiveId" clId="{3B30E3FE-EF14-4669-A4B2-AB9F1152CCFB}" dt="2017-12-12T20:53:29.482" v="2781" actId="571"/>
          <ac:spMkLst>
            <pc:docMk/>
            <pc:sldMk cId="997705430" sldId="290"/>
            <ac:spMk id="8" creationId="{E83E51A4-4090-4528-8DA8-8DC04CDD664A}"/>
          </ac:spMkLst>
        </pc:spChg>
        <pc:picChg chg="add mod">
          <ac:chgData name="Violet Tape ." userId="91d2a6bed92b69c5" providerId="LiveId" clId="{3B30E3FE-EF14-4669-A4B2-AB9F1152CCFB}" dt="2017-12-12T20:53:22.364" v="2779" actId="1076"/>
          <ac:picMkLst>
            <pc:docMk/>
            <pc:sldMk cId="997705430" sldId="290"/>
            <ac:picMk id="7170" creationId="{F2BF7CD2-E4A9-4135-815C-F3C2D72798CB}"/>
          </ac:picMkLst>
        </pc:picChg>
        <pc:cxnChg chg="add">
          <ac:chgData name="Violet Tape ." userId="91d2a6bed92b69c5" providerId="LiveId" clId="{3B30E3FE-EF14-4669-A4B2-AB9F1152CCFB}" dt="2017-12-12T20:48:08.299" v="2713"/>
          <ac:cxnSpMkLst>
            <pc:docMk/>
            <pc:sldMk cId="997705430" sldId="290"/>
            <ac:cxnSpMk id="4" creationId="{4D2A2150-0F87-45DE-B667-6B68B0BD4C2E}"/>
          </ac:cxnSpMkLst>
        </pc:cxnChg>
      </pc:sldChg>
      <pc:sldChg chg="addSp modSp add">
        <pc:chgData name="Violet Tape ." userId="91d2a6bed92b69c5" providerId="LiveId" clId="{3B30E3FE-EF14-4669-A4B2-AB9F1152CCFB}" dt="2017-12-12T21:41:02.213" v="3852" actId="20577"/>
        <pc:sldMkLst>
          <pc:docMk/>
          <pc:sldMk cId="3993599360" sldId="291"/>
        </pc:sldMkLst>
        <pc:spChg chg="mod">
          <ac:chgData name="Violet Tape ." userId="91d2a6bed92b69c5" providerId="LiveId" clId="{3B30E3FE-EF14-4669-A4B2-AB9F1152CCFB}" dt="2017-12-12T21:30:27.517" v="3677" actId="20577"/>
          <ac:spMkLst>
            <pc:docMk/>
            <pc:sldMk cId="3993599360" sldId="291"/>
            <ac:spMk id="2" creationId="{9B843BFA-B563-48A0-8931-6BD7B3BE33E2}"/>
          </ac:spMkLst>
        </pc:spChg>
        <pc:spChg chg="mod">
          <ac:chgData name="Violet Tape ." userId="91d2a6bed92b69c5" providerId="LiveId" clId="{3B30E3FE-EF14-4669-A4B2-AB9F1152CCFB}" dt="2017-12-12T21:41:02.213" v="3852" actId="20577"/>
          <ac:spMkLst>
            <pc:docMk/>
            <pc:sldMk cId="3993599360" sldId="291"/>
            <ac:spMk id="3" creationId="{4750842C-D5EA-41E9-8A3C-E5EAB57B7DA9}"/>
          </ac:spMkLst>
        </pc:spChg>
        <pc:spChg chg="add mod">
          <ac:chgData name="Violet Tape ." userId="91d2a6bed92b69c5" providerId="LiveId" clId="{3B30E3FE-EF14-4669-A4B2-AB9F1152CCFB}" dt="2017-12-12T21:36:22.544" v="3688" actId="20577"/>
          <ac:spMkLst>
            <pc:docMk/>
            <pc:sldMk cId="3993599360" sldId="291"/>
            <ac:spMk id="4" creationId="{D38BC484-4512-4D7E-AA1E-481D6C4B2B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CC7A1-3270-47F2-8D4F-3BFDD4AFACB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19F36-D524-4B91-9B77-FD3267C4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28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9pPr>
          </a:lstStyle>
          <a:p>
            <a:fld id="{230A2349-A399-DD4D-895D-782A14B1A1BB}" type="slidenum">
              <a:rPr lang="en-US" sz="1300" b="0">
                <a:latin typeface="Arial" charset="0"/>
              </a:rPr>
              <a:pPr/>
              <a:t>2</a:t>
            </a:fld>
            <a:endParaRPr lang="en-US" sz="1300" b="0">
              <a:latin typeface="Arial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/>
              <a:t>!!!!!!!!!!!!!!!!!!!!!!!!!!!!!!!!!!!!!!!!!!!!!!!!!!!!!!!!!!</a:t>
            </a:r>
          </a:p>
          <a:p>
            <a:pPr eaLnBrk="1" hangingPunct="1"/>
            <a:r>
              <a:rPr lang="en-US" b="1"/>
              <a:t>!!!     Change slide with your information    !!!</a:t>
            </a:r>
          </a:p>
          <a:p>
            <a:pPr eaLnBrk="1" hangingPunct="1"/>
            <a:r>
              <a:rPr lang="en-US" b="1"/>
              <a:t>!!!!!!!!!!!!!!!!!!!!!!!!!!!!!!!!!!!!!!!!!!!!!!!!!!!!!!!!!!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2356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9pPr>
          </a:lstStyle>
          <a:p>
            <a:fld id="{230A2349-A399-DD4D-895D-782A14B1A1BB}" type="slidenum">
              <a:rPr lang="en-US" sz="1300" b="0">
                <a:latin typeface="Arial" charset="0"/>
              </a:rPr>
              <a:pPr/>
              <a:t>3</a:t>
            </a:fld>
            <a:endParaRPr lang="en-US" sz="1300" b="0">
              <a:latin typeface="Arial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/>
              <a:t>!!!!!!!!!!!!!!!!!!!!!!!!!!!!!!!!!!!!!!!!!!!!!!!!!!!!!!!!!!</a:t>
            </a:r>
          </a:p>
          <a:p>
            <a:pPr eaLnBrk="1" hangingPunct="1"/>
            <a:r>
              <a:rPr lang="en-US" b="1"/>
              <a:t>!!!     Change slide with your information    !!!</a:t>
            </a:r>
          </a:p>
          <a:p>
            <a:pPr eaLnBrk="1" hangingPunct="1"/>
            <a:r>
              <a:rPr lang="en-US" b="1"/>
              <a:t>!!!!!!!!!!!!!!!!!!!!!!!!!!!!!!!!!!!!!!!!!!!!!!!!!!!!!!!!!!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1177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Compiler</a:t>
            </a:r>
            <a:r>
              <a:rPr lang="pl-PL" dirty="0"/>
              <a:t> / </a:t>
            </a:r>
            <a:r>
              <a:rPr lang="pl-PL" dirty="0" err="1"/>
              <a:t>Roslyn</a:t>
            </a:r>
            <a:endParaRPr lang="en-US" dirty="0"/>
          </a:p>
          <a:p>
            <a:r>
              <a:rPr lang="en-US" dirty="0"/>
              <a:t>IDE</a:t>
            </a:r>
          </a:p>
          <a:p>
            <a:r>
              <a:rPr lang="en-US" dirty="0" err="1"/>
              <a:t>StyleCop</a:t>
            </a:r>
            <a:endParaRPr lang="en-US" dirty="0"/>
          </a:p>
          <a:p>
            <a:r>
              <a:rPr lang="en-US" dirty="0"/>
              <a:t>Code Contracts</a:t>
            </a:r>
          </a:p>
          <a:p>
            <a:r>
              <a:rPr lang="en-US" dirty="0" err="1"/>
              <a:t>FxCop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19F36-D524-4B91-9B77-FD3267C489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3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https://www.youtube.com/watch?v=vp6a8AX44xM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19F36-D524-4B91-9B77-FD3267C489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7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9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0300"/>
            <a:ext cx="10515600" cy="4584700"/>
          </a:xfrm>
        </p:spPr>
        <p:txBody>
          <a:bodyPr/>
          <a:lstStyle>
            <a:lvl2pPr>
              <a:defRPr sz="28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7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5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9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D2A53-4737-44BC-A619-85F0E68A3FF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191F1-D731-41E8-8738-E185E333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ostsharp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doc.postsharp.net/requireme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doc.postsharp.net/testing-build-time-logi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tsharp/PostSharp.Samples" TargetMode="External"/><Relationship Id="rId2" Type="http://schemas.openxmlformats.org/officeDocument/2006/relationships/hyperlink" Target="https://www.manning.com/books/aop-in-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eri.gordienkov@volvo.com" TargetMode="External"/><Relationship Id="rId5" Type="http://schemas.openxmlformats.org/officeDocument/2006/relationships/hyperlink" Target="https://github.com/VioletTape/ArchValidation" TargetMode="External"/><Relationship Id="rId4" Type="http://schemas.openxmlformats.org/officeDocument/2006/relationships/hyperlink" Target="http://doc.postsharp.net/testing-build-time-logi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7F6E64A-DE86-4FB9-A19B-EC8F8288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6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041" y="2521955"/>
            <a:ext cx="11709917" cy="2387600"/>
          </a:xfrm>
          <a:effectLst>
            <a:outerShdw blurRad="127000" sx="62000" sy="62000" algn="ctr" rotWithShape="0">
              <a:schemeClr val="tx1">
                <a:alpha val="47000"/>
              </a:schemeClr>
            </a:outerShdw>
            <a:softEdge rad="0"/>
          </a:effectLst>
        </p:spPr>
        <p:txBody>
          <a:bodyPr>
            <a:normAutofit/>
          </a:bodyPr>
          <a:lstStyle/>
          <a:p>
            <a:r>
              <a:rPr lang="pl-PL" sz="8000" b="1" dirty="0">
                <a:solidFill>
                  <a:schemeClr val="bg1"/>
                </a:solidFill>
                <a:effectLst>
                  <a:outerShdw blurRad="38100" dist="25400" algn="ctr" rotWithShape="0">
                    <a:prstClr val="black"/>
                  </a:outerShdw>
                </a:effectLst>
              </a:rPr>
              <a:t>Architecture </a:t>
            </a:r>
            <a:r>
              <a:rPr lang="en-US" sz="8000" b="1" dirty="0">
                <a:solidFill>
                  <a:schemeClr val="bg1"/>
                </a:solidFill>
                <a:effectLst>
                  <a:outerShdw blurRad="38100" dist="25400" algn="ctr" rotWithShape="0">
                    <a:prstClr val="black"/>
                  </a:outerShdw>
                </a:effectLst>
              </a:rPr>
              <a:t>Validation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08AF6-6100-4DF9-ABAE-DE99896081F8}"/>
              </a:ext>
            </a:extLst>
          </p:cNvPr>
          <p:cNvSpPr txBox="1">
            <a:spLocks/>
          </p:cNvSpPr>
          <p:nvPr/>
        </p:nvSpPr>
        <p:spPr>
          <a:xfrm>
            <a:off x="361561" y="3049859"/>
            <a:ext cx="11709917" cy="2387600"/>
          </a:xfrm>
          <a:prstGeom prst="rect">
            <a:avLst/>
          </a:prstGeom>
          <a:effectLst>
            <a:outerShdw blurRad="127000" sx="62000" sy="62000" algn="ctr" rotWithShape="0">
              <a:schemeClr val="tx1">
                <a:alpha val="47000"/>
              </a:schemeClr>
            </a:outerShdw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25400" algn="ctr" rotWithShape="0">
                    <a:prstClr val="black"/>
                  </a:outerShdw>
                </a:effectLst>
              </a:rPr>
              <a:t>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337069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Aspect Oriented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89" y="1130300"/>
            <a:ext cx="10705171" cy="4584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In computing, </a:t>
            </a:r>
            <a:br>
              <a:rPr lang="en-US" sz="4800" dirty="0"/>
            </a:br>
            <a:r>
              <a:rPr lang="en-US" sz="4800" dirty="0">
                <a:solidFill>
                  <a:srgbClr val="0070C0"/>
                </a:solidFill>
              </a:rPr>
              <a:t>aspect-oriented programming (AOP)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800" dirty="0"/>
              <a:t>is </a:t>
            </a:r>
          </a:p>
          <a:p>
            <a:pPr marL="0" indent="0">
              <a:buNone/>
            </a:pPr>
            <a:r>
              <a:rPr lang="en-US" sz="4800" dirty="0"/>
              <a:t>a programming paradigm that aims to </a:t>
            </a:r>
            <a:br>
              <a:rPr lang="en-US" sz="4800" dirty="0"/>
            </a:b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increase modularity </a:t>
            </a:r>
            <a:r>
              <a:rPr lang="en-US" sz="4800" dirty="0"/>
              <a:t>by allowing the </a:t>
            </a:r>
            <a:br>
              <a:rPr lang="en-US" sz="4800" dirty="0"/>
            </a:br>
            <a:r>
              <a:rPr lang="en-US" sz="4800" dirty="0"/>
              <a:t>separation of cross-cutting concerns.</a:t>
            </a:r>
          </a:p>
        </p:txBody>
      </p:sp>
      <p:pic>
        <p:nvPicPr>
          <p:cNvPr id="3074" name="Picture 2" descr="Image result">
            <a:extLst>
              <a:ext uri="{FF2B5EF4-FFF2-40B4-BE49-F238E27FC236}">
                <a16:creationId xmlns:a16="http://schemas.microsoft.com/office/drawing/2014/main" id="{303E1852-76FF-43E4-99A1-EF85B521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2" y="4919951"/>
            <a:ext cx="1770317" cy="16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5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              </a:t>
            </a:r>
            <a:r>
              <a:rPr lang="pl-PL" dirty="0" err="1"/>
              <a:t>Fody</a:t>
            </a:r>
            <a:endParaRPr lang="pl-PL" dirty="0"/>
          </a:p>
          <a:p>
            <a:endParaRPr lang="pl-PL" dirty="0"/>
          </a:p>
          <a:p>
            <a:r>
              <a:rPr lang="pl-PL" dirty="0"/>
              <a:t>              PostSharp</a:t>
            </a:r>
          </a:p>
          <a:p>
            <a:endParaRPr lang="pl-PL" dirty="0"/>
          </a:p>
          <a:p>
            <a:r>
              <a:rPr lang="pl-PL" dirty="0"/>
              <a:t>              </a:t>
            </a:r>
            <a:r>
              <a:rPr lang="pl-PL" dirty="0" err="1"/>
              <a:t>Mono.Cecil</a:t>
            </a:r>
            <a:endParaRPr lang="pl-PL" dirty="0"/>
          </a:p>
          <a:p>
            <a:endParaRPr lang="pl-PL" dirty="0"/>
          </a:p>
          <a:p>
            <a:r>
              <a:rPr lang="en-US" dirty="0"/>
              <a:t>              </a:t>
            </a:r>
            <a:r>
              <a:rPr lang="pl-PL" dirty="0" err="1"/>
              <a:t>xxx.Interceptor</a:t>
            </a:r>
            <a:endParaRPr lang="en-US" dirty="0"/>
          </a:p>
        </p:txBody>
      </p:sp>
      <p:pic>
        <p:nvPicPr>
          <p:cNvPr id="4098" name="Picture 2" descr="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03" y="10191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postshar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03" y="2082800"/>
            <a:ext cx="892627" cy="8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03" y="3254829"/>
            <a:ext cx="822036" cy="822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61" y="4187989"/>
            <a:ext cx="512236" cy="7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58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AOP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 descr="Image result for lodbrok magic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47" y="1354817"/>
            <a:ext cx="8705396" cy="48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9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“Magic” can be of two types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IL </a:t>
            </a:r>
            <a:r>
              <a:rPr lang="en-US" sz="3600" dirty="0"/>
              <a:t>Weaving </a:t>
            </a:r>
          </a:p>
          <a:p>
            <a:pPr lvl="1"/>
            <a:r>
              <a:rPr lang="en-US" dirty="0"/>
              <a:t>True magic – almost no limitations</a:t>
            </a:r>
            <a:endParaRPr lang="pl-PL" dirty="0"/>
          </a:p>
          <a:p>
            <a:r>
              <a:rPr lang="en-US" sz="3600" dirty="0"/>
              <a:t>Interception</a:t>
            </a:r>
          </a:p>
          <a:p>
            <a:pPr lvl="1"/>
            <a:r>
              <a:rPr lang="en-US" dirty="0"/>
              <a:t>Imposters – works as Decorator pattern</a:t>
            </a:r>
            <a:endParaRPr lang="pl-PL" dirty="0"/>
          </a:p>
          <a:p>
            <a:pPr marL="457200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99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PostSharp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0300"/>
            <a:ext cx="10515600" cy="45847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https://www.postsharp.net/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Production ready</a:t>
            </a:r>
          </a:p>
          <a:p>
            <a:pPr marL="0" indent="0">
              <a:buNone/>
            </a:pPr>
            <a:r>
              <a:rPr lang="en-US" dirty="0"/>
              <a:t>+ IDE integration (i.e. no </a:t>
            </a:r>
            <a:r>
              <a:rPr lang="pl-PL" dirty="0" err="1"/>
              <a:t>black</a:t>
            </a:r>
            <a:r>
              <a:rPr lang="pl-PL" dirty="0"/>
              <a:t> </a:t>
            </a:r>
            <a:r>
              <a:rPr lang="en-US" dirty="0"/>
              <a:t>magic)</a:t>
            </a:r>
          </a:p>
          <a:p>
            <a:pPr marL="0" indent="0">
              <a:buNone/>
            </a:pPr>
            <a:r>
              <a:rPr lang="en-US" dirty="0"/>
              <a:t>+ Set of predefined aspects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pl-PL" dirty="0"/>
              <a:t> </a:t>
            </a:r>
            <a:r>
              <a:rPr lang="pl-PL" dirty="0" err="1"/>
              <a:t>Price</a:t>
            </a:r>
            <a:r>
              <a:rPr lang="pl-PL" dirty="0"/>
              <a:t> for Ultimate version</a:t>
            </a:r>
            <a:endParaRPr lang="en-US" dirty="0"/>
          </a:p>
        </p:txBody>
      </p:sp>
      <p:pic>
        <p:nvPicPr>
          <p:cNvPr id="3074" name="Picture 2" descr="Image result for postsh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6" y="1981200"/>
            <a:ext cx="5170714" cy="51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CA6506-EFCE-405F-B70B-45D2914D354C}"/>
              </a:ext>
            </a:extLst>
          </p:cNvPr>
          <p:cNvSpPr txBox="1">
            <a:spLocks/>
          </p:cNvSpPr>
          <p:nvPr/>
        </p:nvSpPr>
        <p:spPr>
          <a:xfrm>
            <a:off x="1524000" y="4087513"/>
            <a:ext cx="10515600" cy="808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2000" dirty="0"/>
              <a:t>but </a:t>
            </a:r>
            <a:r>
              <a:rPr lang="pl-PL" sz="2000" dirty="0" err="1"/>
              <a:t>there</a:t>
            </a:r>
            <a:r>
              <a:rPr lang="pl-PL" sz="2000" dirty="0"/>
              <a:t> </a:t>
            </a:r>
            <a:r>
              <a:rPr lang="pl-PL" sz="2000" dirty="0" err="1"/>
              <a:t>are</a:t>
            </a:r>
            <a:r>
              <a:rPr lang="pl-PL" sz="2000" dirty="0"/>
              <a:t> </a:t>
            </a:r>
            <a:r>
              <a:rPr lang="pl-PL" sz="2000" dirty="0" err="1"/>
              <a:t>discounts</a:t>
            </a:r>
            <a:r>
              <a:rPr lang="pl-PL" sz="2000" dirty="0"/>
              <a:t>, </a:t>
            </a:r>
            <a:r>
              <a:rPr lang="pl-PL" sz="2000" dirty="0" err="1"/>
              <a:t>ask</a:t>
            </a:r>
            <a:r>
              <a:rPr lang="pl-PL" sz="2000" dirty="0"/>
              <a:t> for </a:t>
            </a:r>
            <a:r>
              <a:rPr lang="pl-PL" sz="2000" dirty="0" err="1"/>
              <a:t>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44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Boring technical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0300"/>
            <a:ext cx="10515600" cy="5727700"/>
          </a:xfrm>
        </p:spPr>
        <p:txBody>
          <a:bodyPr/>
          <a:lstStyle/>
          <a:p>
            <a:r>
              <a:rPr lang="en-US" dirty="0"/>
              <a:t>Support Visual Studio </a:t>
            </a:r>
            <a:r>
              <a:rPr lang="pl-PL" dirty="0"/>
              <a:t>from 2012 SP2 </a:t>
            </a:r>
            <a:r>
              <a:rPr lang="en-US" dirty="0"/>
              <a:t>to 2017</a:t>
            </a:r>
            <a:endParaRPr lang="ru-RU" dirty="0"/>
          </a:p>
          <a:p>
            <a:r>
              <a:rPr lang="en-US" dirty="0"/>
              <a:t>C# 1.0 – 7.0</a:t>
            </a:r>
          </a:p>
          <a:p>
            <a:r>
              <a:rPr lang="en-US" dirty="0"/>
              <a:t>.NET Core 1.1, .NET Standard 1.3</a:t>
            </a:r>
          </a:p>
          <a:p>
            <a:r>
              <a:rPr lang="en-US" dirty="0" err="1"/>
              <a:t>Async</a:t>
            </a:r>
            <a:r>
              <a:rPr lang="en-US" dirty="0"/>
              <a:t> support in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http://doc.postsharp.net/requirements</a:t>
            </a:r>
            <a:r>
              <a:rPr lang="en-US" dirty="0"/>
              <a:t> </a:t>
            </a:r>
          </a:p>
        </p:txBody>
      </p:sp>
      <p:pic>
        <p:nvPicPr>
          <p:cNvPr id="4" name="Picture 2" descr="Image result for postsharp">
            <a:extLst>
              <a:ext uri="{FF2B5EF4-FFF2-40B4-BE49-F238E27FC236}">
                <a16:creationId xmlns:a16="http://schemas.microsoft.com/office/drawing/2014/main" id="{4438AB1E-EA03-40A3-A07B-6320297F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6" y="1981200"/>
            <a:ext cx="5170714" cy="51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Build-in </a:t>
            </a:r>
            <a:r>
              <a:rPr lang="pl-PL" dirty="0" err="1"/>
              <a:t>Features</a:t>
            </a:r>
            <a:r>
              <a:rPr lang="pl-PL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Restricting Interface Implementation</a:t>
            </a:r>
            <a:endParaRPr lang="pl-PL" dirty="0"/>
          </a:p>
          <a:p>
            <a:pPr lvl="1"/>
            <a:r>
              <a:rPr lang="pl-PL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pl-PL" sz="2000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InternalImplement</a:t>
            </a:r>
            <a:r>
              <a:rPr lang="pl-PL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]</a:t>
            </a:r>
            <a:endParaRPr lang="en-US" sz="2000" dirty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r>
              <a:rPr lang="en-US" dirty="0"/>
              <a:t>Controlling Component Visibility</a:t>
            </a:r>
            <a:endParaRPr lang="pl-PL" dirty="0"/>
          </a:p>
          <a:p>
            <a:pPr lvl="1"/>
            <a:r>
              <a:rPr lang="pl-PL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pl-PL" sz="2000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Internal</a:t>
            </a:r>
            <a:r>
              <a:rPr lang="pl-PL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]</a:t>
            </a:r>
          </a:p>
          <a:p>
            <a:pPr lvl="1"/>
            <a:r>
              <a:rPr lang="pl-PL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pl-PL" sz="2000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Protected</a:t>
            </a:r>
            <a:r>
              <a:rPr lang="pl-PL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]</a:t>
            </a:r>
            <a:endParaRPr lang="en-US" sz="2000" dirty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r>
              <a:rPr lang="en-US" dirty="0"/>
              <a:t>Force Naming Conventions</a:t>
            </a:r>
          </a:p>
          <a:p>
            <a:pPr lvl="1"/>
            <a:r>
              <a:rPr lang="en-US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NamingConvention</a:t>
            </a:r>
            <a:r>
              <a:rPr lang="en-US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]</a:t>
            </a:r>
            <a:endParaRPr lang="en-US" dirty="0"/>
          </a:p>
          <a:p>
            <a:r>
              <a:rPr lang="en-US" dirty="0"/>
              <a:t>Developing Custom Architectural Constraints</a:t>
            </a:r>
          </a:p>
        </p:txBody>
      </p:sp>
    </p:spTree>
    <p:extLst>
      <p:ext uri="{BB962C8B-B14F-4D97-AF65-F5344CB8AC3E}">
        <p14:creationId xmlns:p14="http://schemas.microsoft.com/office/powerpoint/2010/main" val="124605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apply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4098" name="Picture 2" descr="Internal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5" y="1498826"/>
            <a:ext cx="42481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ernal Implement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85" y="441325"/>
            <a:ext cx="7313608" cy="57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Demo for </a:t>
            </a:r>
            <a:r>
              <a:rPr lang="pl-PL" dirty="0" err="1"/>
              <a:t>build</a:t>
            </a:r>
            <a:r>
              <a:rPr lang="pl-PL" dirty="0"/>
              <a:t>-in </a:t>
            </a:r>
            <a:r>
              <a:rPr lang="pl-PL" dirty="0" err="1"/>
              <a:t>constraints</a:t>
            </a:r>
            <a:endParaRPr lang="en-US" dirty="0"/>
          </a:p>
        </p:txBody>
      </p:sp>
      <p:pic>
        <p:nvPicPr>
          <p:cNvPr id="6146" name="Picture 2" descr="Image result for build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23" y="3188473"/>
            <a:ext cx="4217723" cy="344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F928A9-5F33-4B92-9F9A-33C1CEED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300"/>
            <a:ext cx="10515600" cy="4584700"/>
          </a:xfrm>
        </p:spPr>
        <p:txBody>
          <a:bodyPr/>
          <a:lstStyle/>
          <a:p>
            <a:r>
              <a:rPr lang="pl-PL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Internal</a:t>
            </a:r>
            <a:r>
              <a:rPr lang="pl-PL" dirty="0">
                <a:latin typeface="Fira Code Light" panose="020B0409050000020004" pitchFamily="49" charset="0"/>
                <a:ea typeface="Fira Code Light" panose="020B0409050000020004" pitchFamily="49" charset="0"/>
              </a:rPr>
              <a:t>] </a:t>
            </a:r>
          </a:p>
          <a:p>
            <a:pPr lvl="1"/>
            <a:r>
              <a:rPr lang="pl-PL" dirty="0" err="1"/>
              <a:t>Protecting</a:t>
            </a:r>
            <a:r>
              <a:rPr lang="pl-PL" dirty="0"/>
              <a:t> public </a:t>
            </a:r>
            <a:r>
              <a:rPr lang="pl-PL" dirty="0" err="1"/>
              <a:t>constructor</a:t>
            </a:r>
            <a:r>
              <a:rPr lang="pl-PL" dirty="0"/>
              <a:t> for </a:t>
            </a:r>
            <a:r>
              <a:rPr lang="pl-PL" dirty="0" err="1"/>
              <a:t>IoC</a:t>
            </a:r>
            <a:r>
              <a:rPr lang="pl-PL" dirty="0"/>
              <a:t>/DI</a:t>
            </a:r>
          </a:p>
          <a:p>
            <a:r>
              <a:rPr lang="pl-PL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InternalImplement</a:t>
            </a:r>
            <a:r>
              <a:rPr lang="pl-PL" dirty="0">
                <a:latin typeface="Fira Code Light" panose="020B0409050000020004" pitchFamily="49" charset="0"/>
                <a:ea typeface="Fira Code Light" panose="020B0409050000020004" pitchFamily="49" charset="0"/>
              </a:rPr>
              <a:t>] </a:t>
            </a:r>
          </a:p>
          <a:p>
            <a:pPr lvl="1"/>
            <a:r>
              <a:rPr lang="pl-PL" dirty="0" err="1"/>
              <a:t>Protecting</a:t>
            </a:r>
            <a:r>
              <a:rPr lang="pl-PL" dirty="0"/>
              <a:t> </a:t>
            </a:r>
            <a:r>
              <a:rPr lang="pl-PL" dirty="0" err="1"/>
              <a:t>implementation</a:t>
            </a:r>
            <a:r>
              <a:rPr lang="pl-PL" dirty="0"/>
              <a:t> of </a:t>
            </a:r>
            <a:r>
              <a:rPr lang="pl-PL" dirty="0" err="1"/>
              <a:t>interface</a:t>
            </a:r>
            <a:endParaRPr lang="en-US" dirty="0"/>
          </a:p>
          <a:p>
            <a:r>
              <a:rPr lang="pl-PL" dirty="0">
                <a:latin typeface="Fira Code Light" panose="020B0409050000020004" pitchFamily="49" charset="0"/>
                <a:ea typeface="Fira Code Light" panose="020B0409050000020004" pitchFamily="49" charset="0"/>
              </a:rPr>
              <a:t>[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Fira Code Light" panose="020B0409050000020004" pitchFamily="49" charset="0"/>
                <a:ea typeface="Fira Code Light" panose="020B0409050000020004" pitchFamily="49" charset="0"/>
              </a:rPr>
              <a:t>NamingConvention</a:t>
            </a:r>
            <a:r>
              <a:rPr lang="pl-PL" dirty="0">
                <a:latin typeface="Fira Code Light" panose="020B0409050000020004" pitchFamily="49" charset="0"/>
                <a:ea typeface="Fira Code Light" panose="020B0409050000020004" pitchFamily="49" charset="0"/>
              </a:rPr>
              <a:t>] </a:t>
            </a:r>
            <a:endParaRPr lang="en-US" dirty="0">
              <a:latin typeface="Fira Code Light" panose="020B0409050000020004" pitchFamily="49" charset="0"/>
              <a:ea typeface="Fira Code Light" panose="020B0409050000020004" pitchFamily="49" charset="0"/>
            </a:endParaRPr>
          </a:p>
          <a:p>
            <a:pPr lvl="1"/>
            <a:r>
              <a:rPr lang="en-US" dirty="0"/>
              <a:t>Speaks for itself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43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0300"/>
            <a:ext cx="11049000" cy="4584700"/>
          </a:xfrm>
        </p:spPr>
        <p:txBody>
          <a:bodyPr/>
          <a:lstStyle/>
          <a:p>
            <a:r>
              <a:rPr lang="pl-PL" dirty="0"/>
              <a:t>Set </a:t>
            </a:r>
            <a:r>
              <a:rPr lang="pl-PL" dirty="0" err="1"/>
              <a:t>breakpoint</a:t>
            </a:r>
            <a:endParaRPr lang="pl-PL" dirty="0"/>
          </a:p>
          <a:p>
            <a:r>
              <a:rPr lang="pl-PL" dirty="0"/>
              <a:t>Run VS </a:t>
            </a:r>
            <a:r>
              <a:rPr lang="pl-PL" dirty="0" err="1"/>
              <a:t>command</a:t>
            </a:r>
            <a:r>
              <a:rPr lang="pl-PL" dirty="0"/>
              <a:t> </a:t>
            </a:r>
            <a:r>
              <a:rPr lang="pl-PL" dirty="0" err="1"/>
              <a:t>line</a:t>
            </a:r>
            <a:r>
              <a:rPr lang="pl-PL" dirty="0"/>
              <a:t> </a:t>
            </a:r>
          </a:p>
          <a:p>
            <a:r>
              <a:rPr lang="pl-PL" dirty="0" err="1"/>
              <a:t>Type</a:t>
            </a:r>
            <a:r>
              <a:rPr lang="en-US" dirty="0"/>
              <a:t>: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/>
              <a:t>     </a:t>
            </a:r>
            <a:r>
              <a:rPr lang="en-US" sz="2000" dirty="0" err="1">
                <a:latin typeface="Fira Code Light" panose="020B0409050000020004" pitchFamily="49" charset="0"/>
                <a:ea typeface="Fira Code Light" panose="020B0409050000020004" pitchFamily="49" charset="0"/>
              </a:rPr>
              <a:t>msbuild</a:t>
            </a:r>
            <a:r>
              <a:rPr lang="en-US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 </a:t>
            </a:r>
            <a:r>
              <a:rPr lang="en-US" sz="2000" i="1" dirty="0">
                <a:latin typeface="Fira Code Light" panose="020B0409050000020004" pitchFamily="49" charset="0"/>
                <a:ea typeface="Fira Code Light" panose="020B0409050000020004" pitchFamily="49" charset="0"/>
              </a:rPr>
              <a:t>My</a:t>
            </a:r>
            <a:r>
              <a:rPr lang="pl-PL" sz="2000" i="1" dirty="0">
                <a:latin typeface="Fira Code Light" panose="020B0409050000020004" pitchFamily="49" charset="0"/>
                <a:ea typeface="Fira Code Light" panose="020B0409050000020004" pitchFamily="49" charset="0"/>
              </a:rPr>
              <a:t>Project</a:t>
            </a:r>
            <a:r>
              <a:rPr lang="en-US" sz="2000" i="1" dirty="0">
                <a:latin typeface="Fira Code Light" panose="020B0409050000020004" pitchFamily="49" charset="0"/>
                <a:ea typeface="Fira Code Light" panose="020B0409050000020004" pitchFamily="49" charset="0"/>
              </a:rPr>
              <a:t>.</a:t>
            </a:r>
            <a:r>
              <a:rPr lang="en-US" sz="2000" i="1" dirty="0" err="1">
                <a:latin typeface="Fira Code Light" panose="020B0409050000020004" pitchFamily="49" charset="0"/>
                <a:ea typeface="Fira Code Light" panose="020B0409050000020004" pitchFamily="49" charset="0"/>
              </a:rPr>
              <a:t>csproj</a:t>
            </a:r>
            <a:r>
              <a:rPr lang="en-US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 /</a:t>
            </a:r>
            <a:r>
              <a:rPr lang="en-US" sz="2000" dirty="0" err="1">
                <a:latin typeface="Fira Code Light" panose="020B0409050000020004" pitchFamily="49" charset="0"/>
                <a:ea typeface="Fira Code Light" panose="020B0409050000020004" pitchFamily="49" charset="0"/>
              </a:rPr>
              <a:t>T:Rebuild</a:t>
            </a:r>
            <a:r>
              <a:rPr lang="en-US" sz="2000" dirty="0">
                <a:latin typeface="Fira Code Light" panose="020B0409050000020004" pitchFamily="49" charset="0"/>
                <a:ea typeface="Fira Code Light" panose="020B0409050000020004" pitchFamily="49" charset="0"/>
              </a:rPr>
              <a:t> </a:t>
            </a:r>
            <a:r>
              <a:rPr lang="en-US" sz="2000" b="1" dirty="0">
                <a:latin typeface="Fira Code Light" panose="020B0409050000020004" pitchFamily="49" charset="0"/>
                <a:ea typeface="Fira Code Light" panose="020B0409050000020004" pitchFamily="49" charset="0"/>
              </a:rPr>
              <a:t>/</a:t>
            </a:r>
            <a:r>
              <a:rPr lang="en-US" sz="2000" b="1" dirty="0" err="1">
                <a:latin typeface="Fira Code Light" panose="020B0409050000020004" pitchFamily="49" charset="0"/>
                <a:ea typeface="Fira Code Light" panose="020B0409050000020004" pitchFamily="49" charset="0"/>
              </a:rPr>
              <a:t>P:PostSharpAttachDebugger</a:t>
            </a:r>
            <a:r>
              <a:rPr lang="en-US" sz="2000" b="1" dirty="0">
                <a:latin typeface="Fira Code Light" panose="020B0409050000020004" pitchFamily="49" charset="0"/>
                <a:ea typeface="Fira Code Light" panose="020B0409050000020004" pitchFamily="49" charset="0"/>
              </a:rPr>
              <a:t>=True</a:t>
            </a:r>
            <a:endParaRPr lang="en-US" b="1" dirty="0">
              <a:latin typeface="Fira Code Light" panose="020B0409050000020004" pitchFamily="49" charset="0"/>
              <a:ea typeface="Fira Code Light" panose="020B04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89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1531002" y="5863703"/>
            <a:ext cx="9129995" cy="504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err="1"/>
              <a:t>andre</a:t>
            </a:r>
            <a:r>
              <a:rPr lang="pl-PL" sz="2400" dirty="0"/>
              <a:t>i</a:t>
            </a:r>
            <a:r>
              <a:rPr lang="en-US" sz="2400" dirty="0"/>
              <a:t> </a:t>
            </a:r>
            <a:r>
              <a:rPr lang="en-US" sz="2400" dirty="0" err="1"/>
              <a:t>gordienkov</a:t>
            </a:r>
            <a:r>
              <a:rPr lang="en-US" sz="2400" dirty="0"/>
              <a:t> |</a:t>
            </a:r>
            <a:r>
              <a:rPr lang="pl-PL" sz="2400" dirty="0"/>
              <a:t> </a:t>
            </a:r>
            <a:r>
              <a:rPr lang="pl-PL" sz="2400" dirty="0" err="1"/>
              <a:t>andrei</a:t>
            </a:r>
            <a:r>
              <a:rPr lang="pl-PL" sz="2400" dirty="0"/>
              <a:t>.</a:t>
            </a:r>
            <a:r>
              <a:rPr lang="en-US" sz="2400" dirty="0" err="1"/>
              <a:t>gordienkov</a:t>
            </a:r>
            <a:r>
              <a:rPr lang="en-US" sz="2400" dirty="0"/>
              <a:t>@</a:t>
            </a:r>
            <a:r>
              <a:rPr lang="pl-PL" sz="2400" dirty="0"/>
              <a:t>volvo</a:t>
            </a:r>
            <a:r>
              <a:rPr lang="en-US" sz="2400" dirty="0"/>
              <a:t>.com | </a:t>
            </a:r>
            <a:r>
              <a:rPr lang="pl-PL" sz="2400" dirty="0"/>
              <a:t>@</a:t>
            </a:r>
            <a:r>
              <a:rPr lang="en-US" sz="2400" dirty="0" err="1"/>
              <a:t>violettape</a:t>
            </a:r>
            <a:endParaRPr lang="ru-RU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31B005-80DA-4278-A531-FA6ACFB2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044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pl-PL" dirty="0"/>
              <a:t>I </a:t>
            </a:r>
            <a:r>
              <a:rPr lang="pl-PL" dirty="0" err="1"/>
              <a:t>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6F99E-80F2-4E90-855B-CCC65DA5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8" y="222504"/>
            <a:ext cx="553212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014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Debugging – </a:t>
            </a:r>
            <a:r>
              <a:rPr lang="pl-PL" dirty="0" err="1"/>
              <a:t>true</a:t>
            </a:r>
            <a:r>
              <a:rPr lang="pl-PL" dirty="0"/>
              <a:t> </a:t>
            </a:r>
            <a:r>
              <a:rPr lang="pl-PL" dirty="0" err="1"/>
              <a:t>lazy</a:t>
            </a:r>
            <a:r>
              <a:rPr lang="pl-PL" dirty="0"/>
              <a:t> </a:t>
            </a:r>
            <a:r>
              <a:rPr lang="pl-PL" dirty="0" err="1"/>
              <a:t>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0299"/>
            <a:ext cx="10515600" cy="561884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Tools &gt; </a:t>
            </a:r>
            <a:r>
              <a:rPr lang="pl-PL" dirty="0" err="1"/>
              <a:t>External</a:t>
            </a:r>
            <a:r>
              <a:rPr lang="pl-PL" dirty="0"/>
              <a:t> Tools… (+ </a:t>
            </a:r>
            <a:r>
              <a:rPr lang="pl-PL" dirty="0" err="1"/>
              <a:t>toolbar</a:t>
            </a:r>
            <a:r>
              <a:rPr lang="pl-PL" dirty="0"/>
              <a:t> +</a:t>
            </a:r>
            <a:r>
              <a:rPr lang="pl-PL" dirty="0" err="1"/>
              <a:t>hotkey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sz="2400" dirty="0"/>
          </a:p>
          <a:p>
            <a:endParaRPr lang="pl-PL" sz="2400" dirty="0"/>
          </a:p>
          <a:p>
            <a:r>
              <a:rPr lang="pl-PL" sz="2400" dirty="0" err="1"/>
              <a:t>You</a:t>
            </a:r>
            <a:r>
              <a:rPr lang="pl-PL" sz="2400" dirty="0"/>
              <a:t> </a:t>
            </a:r>
            <a:r>
              <a:rPr lang="pl-PL" sz="2400" dirty="0" err="1"/>
              <a:t>can</a:t>
            </a:r>
            <a:r>
              <a:rPr lang="pl-PL" sz="2400" dirty="0"/>
              <a:t> </a:t>
            </a:r>
            <a:r>
              <a:rPr lang="pl-PL" sz="2400" dirty="0" err="1"/>
              <a:t>write</a:t>
            </a:r>
            <a:r>
              <a:rPr lang="pl-PL" sz="2400" dirty="0"/>
              <a:t> </a:t>
            </a:r>
            <a:r>
              <a:rPr lang="pl-PL" sz="2400" dirty="0" err="1"/>
              <a:t>tests</a:t>
            </a:r>
            <a:r>
              <a:rPr lang="pl-PL" sz="2400" dirty="0"/>
              <a:t> </a:t>
            </a:r>
            <a:r>
              <a:rPr lang="pl-PL" sz="2400" dirty="0" err="1"/>
              <a:t>also</a:t>
            </a:r>
            <a:r>
              <a:rPr lang="pl-PL" sz="2400" dirty="0"/>
              <a:t> </a:t>
            </a:r>
            <a:r>
              <a:rPr lang="pl-PL" sz="2400" dirty="0">
                <a:hlinkClick r:id="rId2"/>
              </a:rPr>
              <a:t>http://doc.postsharp.net/testing-build-time-logic</a:t>
            </a:r>
            <a:r>
              <a:rPr lang="pl-PL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697FF-C29B-4298-9438-B5BA15A1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1638300"/>
            <a:ext cx="4352925" cy="432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F71926-4077-44AC-968A-2FF31CD52DD9}"/>
              </a:ext>
            </a:extLst>
          </p:cNvPr>
          <p:cNvSpPr/>
          <p:nvPr/>
        </p:nvSpPr>
        <p:spPr>
          <a:xfrm>
            <a:off x="5372100" y="4073070"/>
            <a:ext cx="659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C:\Program Files (x86)\Microsoft Visual Studio\2017\</a:t>
            </a:r>
            <a:r>
              <a:rPr lang="en-US" sz="1200" dirty="0" err="1"/>
              <a:t>BuildTools</a:t>
            </a:r>
            <a:r>
              <a:rPr lang="en-US" sz="1200" dirty="0"/>
              <a:t>\</a:t>
            </a:r>
            <a:r>
              <a:rPr lang="en-US" sz="1200" dirty="0" err="1"/>
              <a:t>MSBuild</a:t>
            </a:r>
            <a:r>
              <a:rPr lang="en-US" sz="1200" dirty="0"/>
              <a:t>\15.0\Bin\MSBuild.exe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FF37CA-413F-4E36-922B-8BB3B19F4F75}"/>
              </a:ext>
            </a:extLst>
          </p:cNvPr>
          <p:cNvSpPr/>
          <p:nvPr/>
        </p:nvSpPr>
        <p:spPr>
          <a:xfrm>
            <a:off x="5372100" y="4639311"/>
            <a:ext cx="659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$(</a:t>
            </a:r>
            <a:r>
              <a:rPr lang="en-US" sz="1200" dirty="0" err="1"/>
              <a:t>ProjectDir</a:t>
            </a:r>
            <a:r>
              <a:rPr lang="en-US" sz="12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6788A-7407-4E6E-A144-BCEDA69C5A59}"/>
              </a:ext>
            </a:extLst>
          </p:cNvPr>
          <p:cNvSpPr/>
          <p:nvPr/>
        </p:nvSpPr>
        <p:spPr>
          <a:xfrm>
            <a:off x="5372100" y="4347213"/>
            <a:ext cx="659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$(</a:t>
            </a:r>
            <a:r>
              <a:rPr lang="en-US" sz="1200" dirty="0" err="1"/>
              <a:t>ProjectPath</a:t>
            </a:r>
            <a:r>
              <a:rPr lang="en-US" sz="1200" dirty="0"/>
              <a:t>) /</a:t>
            </a:r>
            <a:r>
              <a:rPr lang="en-US" sz="1200" dirty="0" err="1"/>
              <a:t>T:Rebuild</a:t>
            </a:r>
            <a:r>
              <a:rPr lang="en-US" sz="1200" dirty="0"/>
              <a:t> /</a:t>
            </a:r>
            <a:r>
              <a:rPr lang="en-US" sz="1200" dirty="0" err="1"/>
              <a:t>P:PostSharpAttachDebugger</a:t>
            </a:r>
            <a:r>
              <a:rPr lang="en-US" sz="1200" dirty="0"/>
              <a:t>=True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806EB-CC11-4D10-AB22-5151F8062B5E}"/>
              </a:ext>
            </a:extLst>
          </p:cNvPr>
          <p:cNvSpPr/>
          <p:nvPr/>
        </p:nvSpPr>
        <p:spPr>
          <a:xfrm>
            <a:off x="5372100" y="3740509"/>
            <a:ext cx="659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b="1" dirty="0" err="1"/>
              <a:t>Settings</a:t>
            </a:r>
            <a:r>
              <a:rPr lang="pl-PL" sz="1200" b="1" dirty="0"/>
              <a:t> for Visual Studio 2017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46537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3D07E-16DD-40BF-9930-601723EE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5ECF-5597-455C-9DD2-DC0B2620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Assembly/</a:t>
            </a:r>
            <a:r>
              <a:rPr lang="pl-PL" b="1" dirty="0" err="1"/>
              <a:t>Type</a:t>
            </a:r>
            <a:r>
              <a:rPr lang="pl-PL" b="1" dirty="0"/>
              <a:t>/</a:t>
            </a:r>
            <a:r>
              <a:rPr lang="pl-PL" b="1" dirty="0" err="1"/>
              <a:t>Property</a:t>
            </a:r>
            <a:r>
              <a:rPr lang="pl-PL" b="1" dirty="0"/>
              <a:t>/… </a:t>
            </a:r>
            <a:r>
              <a:rPr lang="pl-PL" b="1" dirty="0" err="1"/>
              <a:t>level</a:t>
            </a:r>
            <a:r>
              <a:rPr lang="pl-PL" b="1" dirty="0"/>
              <a:t> </a:t>
            </a:r>
            <a:r>
              <a:rPr lang="pl-PL" b="1" dirty="0" err="1"/>
              <a:t>aspects</a:t>
            </a:r>
            <a:endParaRPr lang="pl-PL" b="1" dirty="0"/>
          </a:p>
          <a:p>
            <a:pPr lvl="1"/>
            <a:r>
              <a:rPr lang="pl-PL" dirty="0" err="1"/>
              <a:t>Analyze</a:t>
            </a:r>
            <a:r>
              <a:rPr lang="pl-PL" dirty="0"/>
              <a:t> and </a:t>
            </a:r>
            <a:r>
              <a:rPr lang="pl-PL" dirty="0" err="1"/>
              <a:t>validate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in </a:t>
            </a:r>
            <a:r>
              <a:rPr lang="pl-PL" dirty="0" err="1"/>
              <a:t>assembly</a:t>
            </a:r>
            <a:r>
              <a:rPr lang="pl-PL" dirty="0"/>
              <a:t>/</a:t>
            </a:r>
            <a:r>
              <a:rPr lang="pl-PL" dirty="0" err="1"/>
              <a:t>type</a:t>
            </a:r>
            <a:r>
              <a:rPr lang="pl-PL" dirty="0"/>
              <a:t>/</a:t>
            </a:r>
            <a:r>
              <a:rPr lang="pl-PL" dirty="0" err="1"/>
              <a:t>property</a:t>
            </a:r>
            <a:r>
              <a:rPr lang="pl-PL" dirty="0"/>
              <a:t> </a:t>
            </a:r>
          </a:p>
          <a:p>
            <a:r>
              <a:rPr lang="pl-PL" b="1" dirty="0" err="1"/>
              <a:t>ScalarConstraints</a:t>
            </a:r>
            <a:endParaRPr lang="pl-PL" b="1" dirty="0"/>
          </a:p>
          <a:p>
            <a:pPr lvl="1"/>
            <a:r>
              <a:rPr lang="pl-PL" dirty="0" err="1"/>
              <a:t>Analyze</a:t>
            </a:r>
            <a:r>
              <a:rPr lang="pl-PL" dirty="0"/>
              <a:t> </a:t>
            </a:r>
            <a:r>
              <a:rPr lang="pl-PL" dirty="0" err="1"/>
              <a:t>usage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single </a:t>
            </a:r>
            <a:r>
              <a:rPr lang="pl-PL" dirty="0" err="1"/>
              <a:t>assembly</a:t>
            </a:r>
            <a:endParaRPr lang="pl-PL" b="1" dirty="0"/>
          </a:p>
          <a:p>
            <a:r>
              <a:rPr lang="pl-PL" b="1" dirty="0" err="1"/>
              <a:t>ReferentialConstraints</a:t>
            </a:r>
            <a:endParaRPr lang="pl-PL" b="1" dirty="0"/>
          </a:p>
          <a:p>
            <a:pPr lvl="1"/>
            <a:r>
              <a:rPr lang="pl-PL" dirty="0" err="1"/>
              <a:t>Analyze</a:t>
            </a:r>
            <a:r>
              <a:rPr lang="pl-PL" dirty="0"/>
              <a:t> </a:t>
            </a:r>
            <a:r>
              <a:rPr lang="pl-PL" dirty="0" err="1"/>
              <a:t>usage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</a:t>
            </a:r>
            <a:r>
              <a:rPr lang="pl-PL" dirty="0" err="1"/>
              <a:t>whole</a:t>
            </a:r>
            <a:r>
              <a:rPr lang="pl-PL" dirty="0"/>
              <a:t> </a:t>
            </a:r>
            <a:r>
              <a:rPr lang="pl-PL" dirty="0" err="1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9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38865D-2654-4FF7-959F-8983694B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975"/>
            <a:ext cx="10515600" cy="2761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How to write constraint?</a:t>
            </a:r>
          </a:p>
        </p:txBody>
      </p:sp>
    </p:spTree>
    <p:extLst>
      <p:ext uri="{BB962C8B-B14F-4D97-AF65-F5344CB8AC3E}">
        <p14:creationId xmlns:p14="http://schemas.microsoft.com/office/powerpoint/2010/main" val="1826342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9119-0C4A-467F-B32E-7D19E805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 an annoying problem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D114A6-BD1D-4450-BAB9-3443B3E8600C}"/>
              </a:ext>
            </a:extLst>
          </p:cNvPr>
          <p:cNvSpPr/>
          <p:nvPr/>
        </p:nvSpPr>
        <p:spPr>
          <a:xfrm>
            <a:off x="6016752" y="6272150"/>
            <a:ext cx="231522" cy="2207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A7B88-E89C-486C-8B4C-1A28468D4934}"/>
              </a:ext>
            </a:extLst>
          </p:cNvPr>
          <p:cNvSpPr txBox="1"/>
          <p:nvPr/>
        </p:nvSpPr>
        <p:spPr>
          <a:xfrm>
            <a:off x="5821119" y="652279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Step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6FC8EF-4F8C-4D3D-B7A8-06A04AC9A19A}"/>
              </a:ext>
            </a:extLst>
          </p:cNvPr>
          <p:cNvCxnSpPr/>
          <p:nvPr/>
        </p:nvCxnSpPr>
        <p:spPr>
          <a:xfrm>
            <a:off x="6248274" y="6381750"/>
            <a:ext cx="61418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AF1FEE79-CBB8-40C4-B461-3461097779C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318" y="1808163"/>
            <a:ext cx="5391912" cy="407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57AE9-5F4D-49BE-85A2-BE9ACD2F2E68}"/>
              </a:ext>
            </a:extLst>
          </p:cNvPr>
          <p:cNvSpPr txBox="1">
            <a:spLocks/>
          </p:cNvSpPr>
          <p:nvPr/>
        </p:nvSpPr>
        <p:spPr>
          <a:xfrm>
            <a:off x="838200" y="1130300"/>
            <a:ext cx="10515600" cy="458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that can be possibly checked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9950461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3B37-5413-4C40-9797-A44B66FC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one of constraints 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F60F13-592E-4468-9C17-004521503304}"/>
              </a:ext>
            </a:extLst>
          </p:cNvPr>
          <p:cNvSpPr/>
          <p:nvPr/>
        </p:nvSpPr>
        <p:spPr>
          <a:xfrm>
            <a:off x="874713" y="1196975"/>
            <a:ext cx="9643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TypeLevelConstraint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TypeLevelAspect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CompileTimeValidate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(Type type)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.CompileTimeValidate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(type);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AC9F3D-E90E-4FEB-AD34-A11E4774A1B1}"/>
              </a:ext>
            </a:extLst>
          </p:cNvPr>
          <p:cNvSpPr/>
          <p:nvPr/>
        </p:nvSpPr>
        <p:spPr>
          <a:xfrm>
            <a:off x="6016752" y="6272150"/>
            <a:ext cx="231522" cy="2207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9279D-D319-40CF-9023-3BF2182B32A5}"/>
              </a:ext>
            </a:extLst>
          </p:cNvPr>
          <p:cNvSpPr txBox="1"/>
          <p:nvPr/>
        </p:nvSpPr>
        <p:spPr>
          <a:xfrm>
            <a:off x="5821119" y="652279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Step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CAAC34-A5E7-47EA-9CAA-D9BCD15A514B}"/>
              </a:ext>
            </a:extLst>
          </p:cNvPr>
          <p:cNvCxnSpPr>
            <a:stCxn id="5" idx="6"/>
          </p:cNvCxnSpPr>
          <p:nvPr/>
        </p:nvCxnSpPr>
        <p:spPr>
          <a:xfrm>
            <a:off x="6248274" y="6382512"/>
            <a:ext cx="61418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FB92CA-50DF-47E4-B652-B72CFE4587A9}"/>
              </a:ext>
            </a:extLst>
          </p:cNvPr>
          <p:cNvCxnSpPr/>
          <p:nvPr/>
        </p:nvCxnSpPr>
        <p:spPr>
          <a:xfrm>
            <a:off x="-125094" y="6382512"/>
            <a:ext cx="61418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895913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4C8C-08B1-4FAC-A9F4-06340928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one of constraints 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F22A2F-3A0E-497C-9917-0F11BD419C59}"/>
              </a:ext>
            </a:extLst>
          </p:cNvPr>
          <p:cNvSpPr/>
          <p:nvPr/>
        </p:nvSpPr>
        <p:spPr>
          <a:xfrm>
            <a:off x="856456" y="1199632"/>
            <a:ext cx="104790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MyConstraint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ValidateCode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target, Assembly assembly)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.ValidateCode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(target, assembly);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target)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.ValidateConstraint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(target);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0C1A04-716F-40BB-9613-047BD320C748}"/>
              </a:ext>
            </a:extLst>
          </p:cNvPr>
          <p:cNvCxnSpPr>
            <a:cxnSpLocks/>
          </p:cNvCxnSpPr>
          <p:nvPr/>
        </p:nvCxnSpPr>
        <p:spPr>
          <a:xfrm>
            <a:off x="-64008" y="6382512"/>
            <a:ext cx="124541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FAE905-88AB-4BE6-8CBA-7C593E07F356}"/>
              </a:ext>
            </a:extLst>
          </p:cNvPr>
          <p:cNvSpPr txBox="1"/>
          <p:nvPr/>
        </p:nvSpPr>
        <p:spPr>
          <a:xfrm>
            <a:off x="5821119" y="6522791"/>
            <a:ext cx="935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Still step 1</a:t>
            </a:r>
          </a:p>
        </p:txBody>
      </p:sp>
    </p:spTree>
    <p:extLst>
      <p:ext uri="{BB962C8B-B14F-4D97-AF65-F5344CB8AC3E}">
        <p14:creationId xmlns:p14="http://schemas.microsoft.com/office/powerpoint/2010/main" val="3061051562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AEDA-F780-4F2C-9CC6-54E5050D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your imagination and some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5766-8DC2-4276-B0FA-94CBA6C26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 </a:t>
            </a:r>
            <a:r>
              <a:rPr lang="en-US" dirty="0" err="1"/>
              <a:t>PostSharp</a:t>
            </a:r>
            <a:r>
              <a:rPr lang="en-US" dirty="0"/>
              <a:t> and Reflection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92FE4B-8A73-486E-BA1D-DAC8DB357B0B}"/>
              </a:ext>
            </a:extLst>
          </p:cNvPr>
          <p:cNvCxnSpPr/>
          <p:nvPr/>
        </p:nvCxnSpPr>
        <p:spPr>
          <a:xfrm>
            <a:off x="6248274" y="6382512"/>
            <a:ext cx="61418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37AE58-11B5-41E2-BFFD-891FB112231C}"/>
              </a:ext>
            </a:extLst>
          </p:cNvPr>
          <p:cNvCxnSpPr/>
          <p:nvPr/>
        </p:nvCxnSpPr>
        <p:spPr>
          <a:xfrm>
            <a:off x="-137160" y="6381750"/>
            <a:ext cx="61418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9D27990-70C8-4152-83D3-8D01536B9703}"/>
              </a:ext>
            </a:extLst>
          </p:cNvPr>
          <p:cNvSpPr/>
          <p:nvPr/>
        </p:nvSpPr>
        <p:spPr>
          <a:xfrm>
            <a:off x="6016752" y="6272150"/>
            <a:ext cx="231522" cy="2207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C8D78-FCFE-4709-BE95-4C76FB9A48EB}"/>
              </a:ext>
            </a:extLst>
          </p:cNvPr>
          <p:cNvSpPr txBox="1"/>
          <p:nvPr/>
        </p:nvSpPr>
        <p:spPr>
          <a:xfrm>
            <a:off x="5821119" y="652279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Step 2</a:t>
            </a:r>
          </a:p>
        </p:txBody>
      </p:sp>
      <p:pic>
        <p:nvPicPr>
          <p:cNvPr id="6146" name="Picture 2" descr="Image result for labeouf magic gif">
            <a:extLst>
              <a:ext uri="{FF2B5EF4-FFF2-40B4-BE49-F238E27FC236}">
                <a16:creationId xmlns:a16="http://schemas.microsoft.com/office/drawing/2014/main" id="{12C38AEA-53A9-454A-B5B0-2085E2D943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231" y="1826967"/>
            <a:ext cx="6718966" cy="376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23632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F047-6032-460B-90A6-E590A9F3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Enjoy &amp; Share knowledge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D383-D650-4416-8D36-6B7E9AA96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code samples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2A2150-0F87-45DE-B667-6B68B0BD4C2E}"/>
              </a:ext>
            </a:extLst>
          </p:cNvPr>
          <p:cNvCxnSpPr/>
          <p:nvPr/>
        </p:nvCxnSpPr>
        <p:spPr>
          <a:xfrm>
            <a:off x="-137160" y="6381750"/>
            <a:ext cx="61418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F1651F9-4C52-4604-B3C6-41D6EC1BE45F}"/>
              </a:ext>
            </a:extLst>
          </p:cNvPr>
          <p:cNvSpPr/>
          <p:nvPr/>
        </p:nvSpPr>
        <p:spPr>
          <a:xfrm>
            <a:off x="6016752" y="6272150"/>
            <a:ext cx="231522" cy="2207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7435C-A818-4EB9-BC1B-2156BB72ACC9}"/>
              </a:ext>
            </a:extLst>
          </p:cNvPr>
          <p:cNvSpPr txBox="1"/>
          <p:nvPr/>
        </p:nvSpPr>
        <p:spPr>
          <a:xfrm>
            <a:off x="5821119" y="652279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Step 3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F2BF7CD2-E4A9-4135-815C-F3C2D72798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52" y="1826895"/>
            <a:ext cx="6245226" cy="3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05430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EED1-EED7-43AA-A62E-7CE51DC0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7A2EB-361B-4FD4-87AB-E37AF237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Prohibited</a:t>
            </a:r>
            <a:r>
              <a:rPr lang="pl-PL" dirty="0"/>
              <a:t> </a:t>
            </a:r>
            <a:r>
              <a:rPr lang="pl-PL" dirty="0" err="1"/>
              <a:t>usage</a:t>
            </a:r>
            <a:r>
              <a:rPr lang="pl-PL" dirty="0"/>
              <a:t> of the „</a:t>
            </a:r>
            <a:r>
              <a:rPr lang="pl-PL" dirty="0" err="1"/>
              <a:t>static</a:t>
            </a:r>
            <a:r>
              <a:rPr lang="pl-PL" dirty="0"/>
              <a:t>” </a:t>
            </a:r>
            <a:r>
              <a:rPr lang="pl-PL" dirty="0" err="1"/>
              <a:t>modifier</a:t>
            </a:r>
            <a:endParaRPr lang="pl-PL" dirty="0"/>
          </a:p>
          <a:p>
            <a:r>
              <a:rPr lang="pl-PL" dirty="0" err="1"/>
              <a:t>IoC</a:t>
            </a:r>
            <a:r>
              <a:rPr lang="pl-PL" dirty="0"/>
              <a:t>/DI </a:t>
            </a:r>
            <a:r>
              <a:rPr lang="pl-PL" dirty="0" err="1"/>
              <a:t>usage</a:t>
            </a:r>
            <a:r>
              <a:rPr lang="pl-PL" dirty="0"/>
              <a:t> </a:t>
            </a:r>
            <a:r>
              <a:rPr lang="pl-PL" dirty="0" err="1"/>
              <a:t>violation</a:t>
            </a:r>
            <a:endParaRPr lang="pl-PL" dirty="0"/>
          </a:p>
          <a:p>
            <a:r>
              <a:rPr lang="pl-PL" dirty="0" err="1"/>
              <a:t>Instantiation</a:t>
            </a:r>
            <a:r>
              <a:rPr lang="pl-PL" dirty="0"/>
              <a:t> </a:t>
            </a:r>
            <a:r>
              <a:rPr lang="pl-PL" dirty="0" err="1"/>
              <a:t>violation</a:t>
            </a:r>
            <a:endParaRPr lang="pl-PL" dirty="0"/>
          </a:p>
          <a:p>
            <a:r>
              <a:rPr lang="pl-PL" dirty="0" err="1"/>
              <a:t>Override</a:t>
            </a:r>
            <a:r>
              <a:rPr lang="pl-PL" dirty="0"/>
              <a:t> </a:t>
            </a:r>
            <a:r>
              <a:rPr lang="pl-PL" dirty="0" err="1"/>
              <a:t>violation</a:t>
            </a:r>
            <a:endParaRPr lang="pl-PL" dirty="0"/>
          </a:p>
          <a:p>
            <a:endParaRPr lang="en-US" dirty="0"/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CF960C48-37A0-408A-9F1E-1BB76E443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2" y="2522093"/>
            <a:ext cx="5294376" cy="39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9371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B334-05A3-4B4E-B654-6A80B8B8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Compilation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9F73-5DDC-451F-93BC-44D689FC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To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spend</a:t>
            </a:r>
            <a:r>
              <a:rPr lang="pl-PL" dirty="0"/>
              <a:t> in </a:t>
            </a:r>
            <a:r>
              <a:rPr lang="pl-PL" dirty="0" err="1"/>
              <a:t>compilation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: </a:t>
            </a:r>
          </a:p>
          <a:p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Conditional</a:t>
            </a:r>
            <a:r>
              <a:rPr lang="pl-PL" dirty="0"/>
              <a:t> </a:t>
            </a:r>
            <a:r>
              <a:rPr lang="pl-PL" dirty="0" err="1"/>
              <a:t>compilation</a:t>
            </a:r>
            <a:r>
              <a:rPr lang="pl-PL" dirty="0"/>
              <a:t> </a:t>
            </a:r>
            <a:r>
              <a:rPr lang="pl-PL" dirty="0" err="1"/>
              <a:t>symbols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95DE5-30CC-4188-B712-89CBF231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39" y="2141358"/>
            <a:ext cx="7316221" cy="256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471D0-FEC9-4EF1-9BB0-DCE6323A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39" y="5248979"/>
            <a:ext cx="75438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7A032-6985-4664-8996-81EF56F8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072" y="388044"/>
            <a:ext cx="5048955" cy="5210902"/>
          </a:xfrm>
          <a:prstGeom prst="rect">
            <a:avLst/>
          </a:prstGeom>
        </p:spPr>
      </p:pic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1531002" y="5863703"/>
            <a:ext cx="9129995" cy="504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err="1"/>
              <a:t>andre</a:t>
            </a:r>
            <a:r>
              <a:rPr lang="pl-PL" sz="2400" dirty="0"/>
              <a:t>i</a:t>
            </a:r>
            <a:r>
              <a:rPr lang="en-US" sz="2400" dirty="0"/>
              <a:t> </a:t>
            </a:r>
            <a:r>
              <a:rPr lang="en-US" sz="2400" dirty="0" err="1"/>
              <a:t>gordienkov</a:t>
            </a:r>
            <a:r>
              <a:rPr lang="en-US" sz="2400" dirty="0"/>
              <a:t> |</a:t>
            </a:r>
            <a:r>
              <a:rPr lang="pl-PL" sz="2400" dirty="0"/>
              <a:t> </a:t>
            </a:r>
            <a:r>
              <a:rPr lang="pl-PL" sz="2400" dirty="0" err="1"/>
              <a:t>andrei</a:t>
            </a:r>
            <a:r>
              <a:rPr lang="pl-PL" sz="2400" dirty="0"/>
              <a:t>.</a:t>
            </a:r>
            <a:r>
              <a:rPr lang="en-US" sz="2400" dirty="0" err="1"/>
              <a:t>gordienkov</a:t>
            </a:r>
            <a:r>
              <a:rPr lang="en-US" sz="2400" dirty="0"/>
              <a:t>@</a:t>
            </a:r>
            <a:r>
              <a:rPr lang="pl-PL" sz="2400" dirty="0"/>
              <a:t>volvo</a:t>
            </a:r>
            <a:r>
              <a:rPr lang="en-US" sz="2400" dirty="0"/>
              <a:t>.com | </a:t>
            </a:r>
            <a:r>
              <a:rPr lang="pl-PL" sz="2400" dirty="0"/>
              <a:t>@</a:t>
            </a:r>
            <a:r>
              <a:rPr lang="en-US" sz="2400" dirty="0" err="1"/>
              <a:t>violettape</a:t>
            </a:r>
            <a:endParaRPr lang="ru-RU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315027" y="1873977"/>
            <a:ext cx="4320480" cy="155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Wingdings" charset="0"/>
              <a:buChar char="§"/>
              <a:defRPr sz="280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  <a:cs typeface="Segoe UI Light" panose="020B0502040204020203" pitchFamily="34" charset="0"/>
              </a:defRPr>
            </a:lvl1pPr>
            <a:lvl2pPr marL="574675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 charset="0"/>
              <a:buChar char="–"/>
              <a:defRPr sz="2400">
                <a:solidFill>
                  <a:schemeClr val="tx1"/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lvl2pPr>
            <a:lvl3pPr marL="863600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lvl3pPr>
            <a:lvl4pPr marL="11509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indent="0">
              <a:buNone/>
            </a:pPr>
            <a:r>
              <a:rPr lang="en-US" sz="2400" kern="0" dirty="0"/>
              <a:t>AOP technology</a:t>
            </a:r>
            <a:r>
              <a:rPr lang="pl-PL" sz="2400" kern="0" dirty="0"/>
              <a:t> </a:t>
            </a:r>
            <a:r>
              <a:rPr lang="en-US" sz="2400" kern="0" dirty="0"/>
              <a:t>advocate</a:t>
            </a:r>
          </a:p>
          <a:p>
            <a:pPr marL="0" indent="0">
              <a:buNone/>
            </a:pPr>
            <a:r>
              <a:rPr lang="en-US" sz="2400" kern="0" dirty="0"/>
              <a:t>.NET expert</a:t>
            </a:r>
          </a:p>
          <a:p>
            <a:pPr marL="0" indent="0">
              <a:buNone/>
            </a:pPr>
            <a:r>
              <a:rPr lang="pl-PL" sz="2400" kern="0" dirty="0"/>
              <a:t>IT </a:t>
            </a:r>
            <a:r>
              <a:rPr lang="en-US" sz="2400" kern="0" dirty="0"/>
              <a:t>Architect @ Volvo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31B005-80DA-4278-A531-FA6ACFB2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044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pl-PL" dirty="0"/>
              <a:t>I </a:t>
            </a:r>
            <a:r>
              <a:rPr lang="pl-PL" dirty="0" err="1"/>
              <a:t>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9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47F7-0416-49E6-88D9-869661FB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Drawbacks</a:t>
            </a:r>
            <a:r>
              <a:rPr lang="pl-PL" dirty="0"/>
              <a:t> &amp; </a:t>
            </a:r>
            <a:r>
              <a:rPr lang="pl-PL" dirty="0" err="1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84EA-142F-4BCE-90FD-43E8AD8B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Limitations</a:t>
            </a:r>
            <a:r>
              <a:rPr lang="pl-PL" dirty="0"/>
              <a:t>:</a:t>
            </a:r>
          </a:p>
          <a:p>
            <a:r>
              <a:rPr lang="pl-PL" dirty="0" err="1"/>
              <a:t>Can’t</a:t>
            </a:r>
            <a:r>
              <a:rPr lang="pl-PL" dirty="0"/>
              <a:t> </a:t>
            </a:r>
            <a:r>
              <a:rPr lang="pl-PL" dirty="0" err="1"/>
              <a:t>analyze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„as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”. </a:t>
            </a:r>
            <a:r>
              <a:rPr lang="pl-PL" dirty="0" err="1"/>
              <a:t>Instead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Roslin</a:t>
            </a:r>
            <a:r>
              <a:rPr lang="pl-PL" dirty="0"/>
              <a:t>.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 err="1"/>
              <a:t>Drawbacks</a:t>
            </a:r>
            <a:r>
              <a:rPr lang="pl-PL" dirty="0"/>
              <a:t>:</a:t>
            </a:r>
          </a:p>
          <a:p>
            <a:r>
              <a:rPr lang="pl-PL" dirty="0" err="1"/>
              <a:t>Compilation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 on </a:t>
            </a:r>
            <a:r>
              <a:rPr lang="pl-PL" dirty="0" err="1"/>
              <a:t>intensity</a:t>
            </a:r>
            <a:r>
              <a:rPr lang="pl-PL" dirty="0"/>
              <a:t> of </a:t>
            </a:r>
            <a:r>
              <a:rPr lang="pl-PL" dirty="0" err="1"/>
              <a:t>instrumentation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48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3BFA-B563-48A0-8931-6BD7B3B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0842C-D5EA-41E9-8A3C-E5EAB57B7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Simple, but powerful constraint checks already included.</a:t>
            </a:r>
          </a:p>
          <a:p>
            <a:r>
              <a:rPr lang="en-US" dirty="0"/>
              <a:t>Quite complex custom compilation-time validation is possible. </a:t>
            </a:r>
          </a:p>
          <a:p>
            <a:r>
              <a:rPr lang="en-US" dirty="0"/>
              <a:t>Easy to switch on\off locally and on build agents. </a:t>
            </a:r>
          </a:p>
          <a:p>
            <a:r>
              <a:rPr lang="en-US" dirty="0"/>
              <a:t>Validation aspects are </a:t>
            </a:r>
            <a:r>
              <a:rPr lang="en-US" dirty="0" err="1"/>
              <a:t>debugable</a:t>
            </a:r>
            <a:r>
              <a:rPr lang="en-US" dirty="0"/>
              <a:t> and testable</a:t>
            </a:r>
          </a:p>
          <a:p>
            <a:r>
              <a:rPr lang="en-US" dirty="0"/>
              <a:t>It’s like TDD, but about design and architecture – to protect the developer in complicated code base.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8BC484-4512-4D7E-AA1E-481D6C4B2BDF}"/>
              </a:ext>
            </a:extLst>
          </p:cNvPr>
          <p:cNvSpPr txBox="1">
            <a:spLocks/>
          </p:cNvSpPr>
          <p:nvPr/>
        </p:nvSpPr>
        <p:spPr>
          <a:xfrm>
            <a:off x="1594104" y="4412870"/>
            <a:ext cx="10515600" cy="1594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CODE CAN BE MORE SAFE WITH </a:t>
            </a:r>
          </a:p>
          <a:p>
            <a:r>
              <a:rPr lang="en-US" dirty="0"/>
              <a:t>CUSTOM COMPILE TIME VALIDATION</a:t>
            </a:r>
          </a:p>
        </p:txBody>
      </p:sp>
    </p:spTree>
    <p:extLst>
      <p:ext uri="{BB962C8B-B14F-4D97-AF65-F5344CB8AC3E}">
        <p14:creationId xmlns:p14="http://schemas.microsoft.com/office/powerpoint/2010/main" val="3993599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13" y="2306002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pl-PL" dirty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5614"/>
            <a:ext cx="10515600" cy="30194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https://www.postsharp.net/faq - technical stuff</a:t>
            </a:r>
          </a:p>
          <a:p>
            <a:r>
              <a:rPr lang="en-US" dirty="0">
                <a:hlinkClick r:id="rId2"/>
              </a:rPr>
              <a:t>https://www.manning.com/books/aop-in-net</a:t>
            </a:r>
            <a:r>
              <a:rPr lang="pl-PL" dirty="0"/>
              <a:t> </a:t>
            </a:r>
          </a:p>
          <a:p>
            <a:r>
              <a:rPr lang="en-US" dirty="0">
                <a:hlinkClick r:id="rId3"/>
              </a:rPr>
              <a:t>https://github.com/postsharp/PostSharp.Samples</a:t>
            </a:r>
            <a:endParaRPr lang="en-US" dirty="0"/>
          </a:p>
          <a:p>
            <a:r>
              <a:rPr lang="pl-PL" dirty="0">
                <a:hlinkClick r:id="rId4"/>
              </a:rPr>
              <a:t>http://doc.postsharp.net/testing-build-time-logic</a:t>
            </a:r>
            <a:endParaRPr lang="pl-PL" dirty="0"/>
          </a:p>
          <a:p>
            <a:r>
              <a:rPr lang="en-US" dirty="0">
                <a:hlinkClick r:id="rId5"/>
              </a:rPr>
              <a:t>https://github.com/VioletTape/ArchValidation</a:t>
            </a: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6B967-F581-4C16-841C-5FFC882FD0A6}"/>
              </a:ext>
            </a:extLst>
          </p:cNvPr>
          <p:cNvSpPr txBox="1">
            <a:spLocks/>
          </p:cNvSpPr>
          <p:nvPr/>
        </p:nvSpPr>
        <p:spPr>
          <a:xfrm>
            <a:off x="838200" y="441325"/>
            <a:ext cx="5705475" cy="534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A16344-AF77-4CB0-9724-2C9A649B0D3F}"/>
              </a:ext>
            </a:extLst>
          </p:cNvPr>
          <p:cNvSpPr txBox="1">
            <a:spLocks/>
          </p:cNvSpPr>
          <p:nvPr/>
        </p:nvSpPr>
        <p:spPr>
          <a:xfrm>
            <a:off x="874713" y="915987"/>
            <a:ext cx="6019799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E-mail: </a:t>
            </a:r>
            <a:r>
              <a:rPr lang="pl-PL" dirty="0">
                <a:hlinkClick r:id="rId6"/>
              </a:rPr>
              <a:t>a</a:t>
            </a:r>
            <a:r>
              <a:rPr lang="en-US" dirty="0" err="1">
                <a:hlinkClick r:id="rId6"/>
              </a:rPr>
              <a:t>nderi</a:t>
            </a:r>
            <a:r>
              <a:rPr lang="en-US" dirty="0">
                <a:hlinkClick r:id="rId6"/>
              </a:rPr>
              <a:t>.</a:t>
            </a:r>
            <a:r>
              <a:rPr lang="pl-PL" dirty="0" err="1">
                <a:hlinkClick r:id="rId6"/>
              </a:rPr>
              <a:t>gordienkov</a:t>
            </a:r>
            <a:r>
              <a:rPr lang="pl-PL" dirty="0">
                <a:hlinkClick r:id="rId6"/>
              </a:rPr>
              <a:t>@</a:t>
            </a:r>
            <a:r>
              <a:rPr lang="en-US" dirty="0" err="1">
                <a:hlinkClick r:id="rId6"/>
              </a:rPr>
              <a:t>volvo</a:t>
            </a:r>
            <a:r>
              <a:rPr lang="pl-PL" dirty="0">
                <a:hlinkClick r:id="rId6"/>
              </a:rPr>
              <a:t>.com</a:t>
            </a:r>
            <a:endParaRPr lang="pl-PL" dirty="0"/>
          </a:p>
          <a:p>
            <a:r>
              <a:rPr lang="pl-PL" dirty="0"/>
              <a:t>Twitter: @</a:t>
            </a:r>
            <a:r>
              <a:rPr lang="pl-PL" dirty="0" err="1"/>
              <a:t>violettape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pl-PL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4110-2012-4797-BE4F-DE193E2A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I’d like to talk about…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EFBEBF4-C1F1-42FA-A737-63904D52D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243" y="2294467"/>
            <a:ext cx="5788325" cy="22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Wingdings" charset="0"/>
              <a:buChar char="§"/>
              <a:defRPr sz="280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  <a:cs typeface="Segoe UI Light" panose="020B0502040204020203" pitchFamily="34" charset="0"/>
              </a:defRPr>
            </a:lvl1pPr>
            <a:lvl2pPr marL="574675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 charset="0"/>
              <a:buChar char="–"/>
              <a:defRPr sz="2400">
                <a:solidFill>
                  <a:schemeClr val="tx1"/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lvl2pPr>
            <a:lvl3pPr marL="863600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lvl3pPr>
            <a:lvl4pPr marL="11509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Segoe UI Light" panose="020B0502040204020203" pitchFamily="34" charset="0"/>
                <a:ea typeface="Arial" charset="0"/>
                <a:cs typeface="Segoe UI Light" panose="020B0502040204020203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indent="0">
              <a:buNone/>
            </a:pPr>
            <a:r>
              <a:rPr lang="en-US" sz="13800" kern="0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9863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8044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state</a:t>
            </a:r>
          </a:p>
        </p:txBody>
      </p:sp>
      <p:pic>
        <p:nvPicPr>
          <p:cNvPr id="1026" name="Picture 2" descr="Image result for Roslyn 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2383998"/>
            <a:ext cx="2348164" cy="23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4" y="4061932"/>
            <a:ext cx="3925635" cy="134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135" y="1081045"/>
            <a:ext cx="4537459" cy="2347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14FAE-2E11-44A6-B683-0E464B54D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206" y="2255022"/>
            <a:ext cx="2629600" cy="24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143" y="576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5938" y="476250"/>
            <a:ext cx="112481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Logging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Validating first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Then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validating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and third param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Security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checks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Additional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Security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A real business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And to be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sure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everything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recorded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 one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more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6866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5938" y="476250"/>
            <a:ext cx="87197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Consolas" panose="020B0609020204030204" pitchFamily="49" charset="0"/>
              </a:rPr>
              <a:t>[Security(Role)]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Foo(</a:t>
            </a:r>
            <a:r>
              <a:rPr lang="pl-PL" sz="2400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pl-PL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Validation</a:t>
            </a:r>
            <a:r>
              <a:rPr lang="pl-PL" sz="2400" dirty="0">
                <a:solidFill>
                  <a:srgbClr val="00B05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A real business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44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2F1F39-A4A5-431E-83B1-C16ED9D4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43" y="1283707"/>
            <a:ext cx="4906060" cy="459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9DB795-31A4-4268-83F5-9BF39D73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283708"/>
            <a:ext cx="4906060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3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254C-7DCB-4C65-B117-2AD4FA3B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94864"/>
            <a:ext cx="7230484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97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823</Words>
  <Application>Microsoft Office PowerPoint</Application>
  <PresentationFormat>Widescreen</PresentationFormat>
  <Paragraphs>198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Consolas</vt:lpstr>
      <vt:lpstr>Fira Code Light</vt:lpstr>
      <vt:lpstr>Segoe UI Light</vt:lpstr>
      <vt:lpstr>Wingdings</vt:lpstr>
      <vt:lpstr>Office Theme</vt:lpstr>
      <vt:lpstr>Architecture Validation</vt:lpstr>
      <vt:lpstr>I am</vt:lpstr>
      <vt:lpstr>I am</vt:lpstr>
      <vt:lpstr>And I’d like to talk about…</vt:lpstr>
      <vt:lpstr>Current state</vt:lpstr>
      <vt:lpstr>PowerPoint Presentation</vt:lpstr>
      <vt:lpstr>PowerPoint Presentation</vt:lpstr>
      <vt:lpstr>PowerPoint Presentation</vt:lpstr>
      <vt:lpstr>PowerPoint Presentation</vt:lpstr>
      <vt:lpstr>Aspect Oriented Programming</vt:lpstr>
      <vt:lpstr>Frameworks</vt:lpstr>
      <vt:lpstr>How does AOP work?</vt:lpstr>
      <vt:lpstr>“Magic” can be of two types  </vt:lpstr>
      <vt:lpstr>PostSharp </vt:lpstr>
      <vt:lpstr>Boring technical details </vt:lpstr>
      <vt:lpstr>Build-in Features </vt:lpstr>
      <vt:lpstr>How to apply?</vt:lpstr>
      <vt:lpstr>Demo for build-in constraints</vt:lpstr>
      <vt:lpstr>Debugging</vt:lpstr>
      <vt:lpstr>Debugging – true lazy way</vt:lpstr>
      <vt:lpstr>Available constraints</vt:lpstr>
      <vt:lpstr>PowerPoint Presentation</vt:lpstr>
      <vt:lpstr>Identify an annoying problem</vt:lpstr>
      <vt:lpstr>Select one of constraints type</vt:lpstr>
      <vt:lpstr>Select one of constraints type</vt:lpstr>
      <vt:lpstr>Use your imagination and some magic</vt:lpstr>
      <vt:lpstr>Enjoy &amp; Share knowledge </vt:lpstr>
      <vt:lpstr>Demo</vt:lpstr>
      <vt:lpstr>Compilation time</vt:lpstr>
      <vt:lpstr>Drawbacks &amp; Limitations</vt:lpstr>
      <vt:lpstr>Key takeaways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Validation</dc:title>
  <dc:creator>Violet Tape .</dc:creator>
  <cp:lastModifiedBy>Gordienkov Andrei</cp:lastModifiedBy>
  <cp:revision>49</cp:revision>
  <dcterms:created xsi:type="dcterms:W3CDTF">2016-09-08T11:00:37Z</dcterms:created>
  <dcterms:modified xsi:type="dcterms:W3CDTF">2017-12-12T21:55:29Z</dcterms:modified>
</cp:coreProperties>
</file>